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56" r:id="rId3"/>
    <p:sldId id="257" r:id="rId4"/>
    <p:sldId id="258" r:id="rId5"/>
    <p:sldId id="260" r:id="rId6"/>
    <p:sldId id="261" r:id="rId7"/>
    <p:sldId id="288" r:id="rId8"/>
    <p:sldId id="262" r:id="rId9"/>
    <p:sldId id="292" r:id="rId10"/>
    <p:sldId id="263" r:id="rId11"/>
    <p:sldId id="264" r:id="rId12"/>
    <p:sldId id="265" r:id="rId13"/>
    <p:sldId id="293" r:id="rId14"/>
    <p:sldId id="302" r:id="rId15"/>
    <p:sldId id="303" r:id="rId16"/>
    <p:sldId id="304" r:id="rId17"/>
    <p:sldId id="305" r:id="rId18"/>
    <p:sldId id="306" r:id="rId19"/>
    <p:sldId id="308" r:id="rId20"/>
    <p:sldId id="266" r:id="rId21"/>
    <p:sldId id="267" r:id="rId22"/>
    <p:sldId id="268" r:id="rId23"/>
    <p:sldId id="269" r:id="rId24"/>
    <p:sldId id="270" r:id="rId25"/>
    <p:sldId id="273" r:id="rId26"/>
    <p:sldId id="285" r:id="rId27"/>
    <p:sldId id="271" r:id="rId28"/>
    <p:sldId id="272" r:id="rId29"/>
    <p:sldId id="274" r:id="rId30"/>
    <p:sldId id="275" r:id="rId31"/>
    <p:sldId id="286" r:id="rId32"/>
    <p:sldId id="279" r:id="rId33"/>
    <p:sldId id="280" r:id="rId34"/>
    <p:sldId id="282" r:id="rId35"/>
    <p:sldId id="317" r:id="rId36"/>
    <p:sldId id="318" r:id="rId37"/>
    <p:sldId id="316" r:id="rId38"/>
    <p:sldId id="283" r:id="rId39"/>
    <p:sldId id="284" r:id="rId40"/>
  </p:sldIdLst>
  <p:sldSz cx="12192000" cy="6858000"/>
  <p:notesSz cx="6858000" cy="9144000"/>
  <p:defaultTextStyle>
    <a:defPPr>
      <a:defRPr lang="en-US"/>
    </a:defPPr>
    <a:lvl1pPr marL="0" algn="l" defTabSz="9143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2" algn="l" defTabSz="9143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24" algn="l" defTabSz="9143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85" algn="l" defTabSz="9143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48" algn="l" defTabSz="9143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09" algn="l" defTabSz="9143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71" algn="l" defTabSz="9143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33" algn="l" defTabSz="9143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95" algn="l" defTabSz="9143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03" autoAdjust="0"/>
    <p:restoredTop sz="89496" autoAdjust="0"/>
  </p:normalViewPr>
  <p:slideViewPr>
    <p:cSldViewPr snapToGrid="0">
      <p:cViewPr varScale="1">
        <p:scale>
          <a:sx n="111" d="100"/>
          <a:sy n="111" d="100"/>
        </p:scale>
        <p:origin x="-120" y="-9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12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-274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214EF5-E2AB-412D-B902-C7245DDB85AB}" type="doc">
      <dgm:prSet loTypeId="urn:microsoft.com/office/officeart/2005/8/layout/hProcess3" loCatId="process" qsTypeId="urn:microsoft.com/office/officeart/2005/8/quickstyle/simple3" qsCatId="simple" csTypeId="urn:microsoft.com/office/officeart/2005/8/colors/colorful4" csCatId="colorful" phldr="1"/>
      <dgm:spPr/>
    </dgm:pt>
    <dgm:pt modelId="{CCDF4385-DC74-4306-9735-9A87CC0E73F7}">
      <dgm:prSet phldrT="[Text]"/>
      <dgm:spPr/>
      <dgm:t>
        <a:bodyPr/>
        <a:lstStyle/>
        <a:p>
          <a:r>
            <a:rPr lang="en-US" dirty="0" err="1" smtClean="0">
              <a:latin typeface="Verdana"/>
              <a:ea typeface="Verdana" panose="020B0604030504040204" pitchFamily="34" charset="0"/>
              <a:cs typeface="Verdana"/>
            </a:rPr>
            <a:t>Heb</a:t>
          </a:r>
          <a:r>
            <a:rPr lang="en-US" dirty="0" smtClean="0">
              <a:latin typeface="Verdana"/>
              <a:ea typeface="Verdana" panose="020B0604030504040204" pitchFamily="34" charset="0"/>
              <a:cs typeface="Verdana"/>
            </a:rPr>
            <a:t> je </a:t>
          </a:r>
          <a:r>
            <a:rPr lang="en-US" dirty="0" err="1" smtClean="0">
              <a:latin typeface="Verdana"/>
              <a:ea typeface="Verdana" panose="020B0604030504040204" pitchFamily="34" charset="0"/>
              <a:cs typeface="Verdana"/>
            </a:rPr>
            <a:t>vandaag</a:t>
          </a:r>
          <a:r>
            <a:rPr lang="en-US" dirty="0" smtClean="0">
              <a:latin typeface="Verdana"/>
              <a:ea typeface="Verdana" panose="020B0604030504040204" pitchFamily="34" charset="0"/>
              <a:cs typeface="Verdana"/>
            </a:rPr>
            <a:t> </a:t>
          </a:r>
          <a:r>
            <a:rPr lang="en-US" dirty="0" err="1" smtClean="0">
              <a:latin typeface="Verdana"/>
              <a:ea typeface="Verdana" panose="020B0604030504040204" pitchFamily="34" charset="0"/>
              <a:cs typeface="Verdana"/>
            </a:rPr>
            <a:t>een</a:t>
          </a:r>
          <a:r>
            <a:rPr lang="en-US" dirty="0" smtClean="0">
              <a:latin typeface="Verdana"/>
              <a:ea typeface="Verdana" panose="020B0604030504040204" pitchFamily="34" charset="0"/>
              <a:cs typeface="Verdana"/>
            </a:rPr>
            <a:t> shake </a:t>
          </a:r>
          <a:r>
            <a:rPr lang="en-US" dirty="0" err="1" smtClean="0">
              <a:latin typeface="Verdana"/>
              <a:ea typeface="Verdana" panose="020B0604030504040204" pitchFamily="34" charset="0"/>
              <a:cs typeface="Verdana"/>
            </a:rPr>
            <a:t>gedronken</a:t>
          </a:r>
          <a:r>
            <a:rPr lang="en-US" dirty="0" smtClean="0">
              <a:latin typeface="Verdana"/>
              <a:ea typeface="Verdana" panose="020B0604030504040204" pitchFamily="34" charset="0"/>
              <a:cs typeface="Verdana"/>
            </a:rPr>
            <a:t>?</a:t>
          </a:r>
          <a:endParaRPr lang="en-GB" dirty="0">
            <a:latin typeface="Verdana"/>
            <a:cs typeface="Verdana"/>
          </a:endParaRPr>
        </a:p>
      </dgm:t>
    </dgm:pt>
    <dgm:pt modelId="{DD6889B9-940D-42F2-808B-07403D18CAD0}" type="parTrans" cxnId="{3394211B-F390-43D8-8D7B-A8DF264DE0BF}">
      <dgm:prSet/>
      <dgm:spPr/>
      <dgm:t>
        <a:bodyPr/>
        <a:lstStyle/>
        <a:p>
          <a:endParaRPr lang="en-GB"/>
        </a:p>
      </dgm:t>
    </dgm:pt>
    <dgm:pt modelId="{89E7C0B3-C484-4A3D-84C4-2C771BB3B9E5}" type="sibTrans" cxnId="{3394211B-F390-43D8-8D7B-A8DF264DE0BF}">
      <dgm:prSet/>
      <dgm:spPr/>
      <dgm:t>
        <a:bodyPr/>
        <a:lstStyle/>
        <a:p>
          <a:endParaRPr lang="en-GB"/>
        </a:p>
      </dgm:t>
    </dgm:pt>
    <dgm:pt modelId="{2392939A-EE8B-4FAF-956D-B8C408BE11B6}">
      <dgm:prSet phldrT="[Text]"/>
      <dgm:spPr/>
      <dgm:t>
        <a:bodyPr/>
        <a:lstStyle/>
        <a:p>
          <a:r>
            <a:rPr lang="en-US" dirty="0" smtClean="0">
              <a:latin typeface="Verdana"/>
              <a:ea typeface="Verdana" panose="020B0604030504040204" pitchFamily="34" charset="0"/>
              <a:cs typeface="Verdana"/>
            </a:rPr>
            <a:t>Ben je consistent?</a:t>
          </a:r>
          <a:endParaRPr lang="en-GB" dirty="0">
            <a:latin typeface="Verdana"/>
            <a:cs typeface="Verdana"/>
          </a:endParaRPr>
        </a:p>
      </dgm:t>
    </dgm:pt>
    <dgm:pt modelId="{F3481A35-B057-476A-B9CE-06C3919D771D}" type="parTrans" cxnId="{2C831773-9DB8-4843-81DA-4A31015E1932}">
      <dgm:prSet/>
      <dgm:spPr/>
      <dgm:t>
        <a:bodyPr/>
        <a:lstStyle/>
        <a:p>
          <a:endParaRPr lang="en-GB"/>
        </a:p>
      </dgm:t>
    </dgm:pt>
    <dgm:pt modelId="{0C95D498-925C-4C13-9DDE-F7C0DEA497EC}" type="sibTrans" cxnId="{2C831773-9DB8-4843-81DA-4A31015E1932}">
      <dgm:prSet/>
      <dgm:spPr/>
      <dgm:t>
        <a:bodyPr/>
        <a:lstStyle/>
        <a:p>
          <a:endParaRPr lang="en-GB"/>
        </a:p>
      </dgm:t>
    </dgm:pt>
    <dgm:pt modelId="{48462387-013E-4DA3-8DE3-C19D2CF21B60}">
      <dgm:prSet phldrT="[Text]"/>
      <dgm:spPr/>
      <dgm:t>
        <a:bodyPr/>
        <a:lstStyle/>
        <a:p>
          <a:r>
            <a:rPr lang="en-US" dirty="0" smtClean="0">
              <a:latin typeface="Verdana"/>
              <a:ea typeface="Verdana" panose="020B0604030504040204" pitchFamily="34" charset="0"/>
              <a:cs typeface="Verdana"/>
            </a:rPr>
            <a:t>Hoe </a:t>
          </a:r>
          <a:r>
            <a:rPr lang="en-US" dirty="0" err="1" smtClean="0">
              <a:latin typeface="Verdana"/>
              <a:ea typeface="Verdana" panose="020B0604030504040204" pitchFamily="34" charset="0"/>
              <a:cs typeface="Verdana"/>
            </a:rPr>
            <a:t>voel</a:t>
          </a:r>
          <a:r>
            <a:rPr lang="en-US" dirty="0" smtClean="0">
              <a:latin typeface="Verdana"/>
              <a:ea typeface="Verdana" panose="020B0604030504040204" pitchFamily="34" charset="0"/>
              <a:cs typeface="Verdana"/>
            </a:rPr>
            <a:t> je je?</a:t>
          </a:r>
          <a:endParaRPr lang="en-GB" dirty="0">
            <a:latin typeface="Verdana"/>
            <a:cs typeface="Verdana"/>
          </a:endParaRPr>
        </a:p>
      </dgm:t>
    </dgm:pt>
    <dgm:pt modelId="{905E544A-14FD-49CA-A7E9-93D44B64112B}" type="parTrans" cxnId="{6E7FF90C-871D-4CFD-B34C-E28F6824EB75}">
      <dgm:prSet/>
      <dgm:spPr/>
      <dgm:t>
        <a:bodyPr/>
        <a:lstStyle/>
        <a:p>
          <a:endParaRPr lang="en-GB"/>
        </a:p>
      </dgm:t>
    </dgm:pt>
    <dgm:pt modelId="{02549E89-75EC-4BA5-B230-ECAB9EF40F39}" type="sibTrans" cxnId="{6E7FF90C-871D-4CFD-B34C-E28F6824EB75}">
      <dgm:prSet/>
      <dgm:spPr/>
      <dgm:t>
        <a:bodyPr/>
        <a:lstStyle/>
        <a:p>
          <a:endParaRPr lang="en-GB"/>
        </a:p>
      </dgm:t>
    </dgm:pt>
    <dgm:pt modelId="{E3D102B4-73CA-4E46-814A-5D3019957835}" type="pres">
      <dgm:prSet presAssocID="{6B214EF5-E2AB-412D-B902-C7245DDB85AB}" presName="Name0" presStyleCnt="0">
        <dgm:presLayoutVars>
          <dgm:dir/>
          <dgm:animLvl val="lvl"/>
          <dgm:resizeHandles val="exact"/>
        </dgm:presLayoutVars>
      </dgm:prSet>
      <dgm:spPr/>
    </dgm:pt>
    <dgm:pt modelId="{CCD89150-1611-48E7-8FAA-8E9C228AF9D9}" type="pres">
      <dgm:prSet presAssocID="{6B214EF5-E2AB-412D-B902-C7245DDB85AB}" presName="dummy" presStyleCnt="0"/>
      <dgm:spPr/>
    </dgm:pt>
    <dgm:pt modelId="{2141AA5B-7512-461B-BD35-C7802A1C5C0D}" type="pres">
      <dgm:prSet presAssocID="{6B214EF5-E2AB-412D-B902-C7245DDB85AB}" presName="linH" presStyleCnt="0"/>
      <dgm:spPr/>
    </dgm:pt>
    <dgm:pt modelId="{D87E779A-7E43-4772-B96B-62B52CB70F3B}" type="pres">
      <dgm:prSet presAssocID="{6B214EF5-E2AB-412D-B902-C7245DDB85AB}" presName="padding1" presStyleCnt="0"/>
      <dgm:spPr/>
    </dgm:pt>
    <dgm:pt modelId="{79637249-1AC0-46F8-80F4-48DC6FE8A705}" type="pres">
      <dgm:prSet presAssocID="{CCDF4385-DC74-4306-9735-9A87CC0E73F7}" presName="linV" presStyleCnt="0"/>
      <dgm:spPr/>
    </dgm:pt>
    <dgm:pt modelId="{B6DB33E2-E780-4D4D-8C00-4685F62FFEA9}" type="pres">
      <dgm:prSet presAssocID="{CCDF4385-DC74-4306-9735-9A87CC0E73F7}" presName="spVertical1" presStyleCnt="0"/>
      <dgm:spPr/>
    </dgm:pt>
    <dgm:pt modelId="{71E85A5F-141F-4039-984C-0324DC03137B}" type="pres">
      <dgm:prSet presAssocID="{CCDF4385-DC74-4306-9735-9A87CC0E73F7}" presName="parTx" presStyleLbl="revTx" presStyleIdx="0" presStyleCnt="3" custScaleX="201029" custLinFactNeighborX="-10160" custLinFactNeighborY="-308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9602CE1-B6EF-424D-B539-7DE0ACC50C85}" type="pres">
      <dgm:prSet presAssocID="{CCDF4385-DC74-4306-9735-9A87CC0E73F7}" presName="spVertical2" presStyleCnt="0"/>
      <dgm:spPr/>
    </dgm:pt>
    <dgm:pt modelId="{8A0B5F98-D6A8-4987-8738-B5033750560D}" type="pres">
      <dgm:prSet presAssocID="{CCDF4385-DC74-4306-9735-9A87CC0E73F7}" presName="spVertical3" presStyleCnt="0"/>
      <dgm:spPr/>
    </dgm:pt>
    <dgm:pt modelId="{FDD4834A-896B-4E31-B566-A061E52A73D5}" type="pres">
      <dgm:prSet presAssocID="{89E7C0B3-C484-4A3D-84C4-2C771BB3B9E5}" presName="space" presStyleCnt="0"/>
      <dgm:spPr/>
    </dgm:pt>
    <dgm:pt modelId="{5100FC39-FEF0-4BD0-A7DE-D124F6218075}" type="pres">
      <dgm:prSet presAssocID="{2392939A-EE8B-4FAF-956D-B8C408BE11B6}" presName="linV" presStyleCnt="0"/>
      <dgm:spPr/>
    </dgm:pt>
    <dgm:pt modelId="{AC30F2D4-9DD0-475B-AA4C-85A117B4872D}" type="pres">
      <dgm:prSet presAssocID="{2392939A-EE8B-4FAF-956D-B8C408BE11B6}" presName="spVertical1" presStyleCnt="0"/>
      <dgm:spPr/>
    </dgm:pt>
    <dgm:pt modelId="{059B28E6-E771-403A-93A1-C447809C58DC}" type="pres">
      <dgm:prSet presAssocID="{2392939A-EE8B-4FAF-956D-B8C408BE11B6}" presName="parTx" presStyleLbl="revTx" presStyleIdx="1" presStyleCnt="3" custLinFactNeighborY="-308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EB62C95-CC2A-49D5-9FB6-F4220AE98134}" type="pres">
      <dgm:prSet presAssocID="{2392939A-EE8B-4FAF-956D-B8C408BE11B6}" presName="spVertical2" presStyleCnt="0"/>
      <dgm:spPr/>
    </dgm:pt>
    <dgm:pt modelId="{BD40A24C-DA03-4524-95C3-C879E08959F2}" type="pres">
      <dgm:prSet presAssocID="{2392939A-EE8B-4FAF-956D-B8C408BE11B6}" presName="spVertical3" presStyleCnt="0"/>
      <dgm:spPr/>
    </dgm:pt>
    <dgm:pt modelId="{672D3DC4-1393-4A9D-BA08-61E8090823D0}" type="pres">
      <dgm:prSet presAssocID="{0C95D498-925C-4C13-9DDE-F7C0DEA497EC}" presName="space" presStyleCnt="0"/>
      <dgm:spPr/>
    </dgm:pt>
    <dgm:pt modelId="{A7252653-AB15-4EF1-8603-225BD6C74E92}" type="pres">
      <dgm:prSet presAssocID="{48462387-013E-4DA3-8DE3-C19D2CF21B60}" presName="linV" presStyleCnt="0"/>
      <dgm:spPr/>
    </dgm:pt>
    <dgm:pt modelId="{4027B3F1-A096-4CA5-A13B-441767D29E5E}" type="pres">
      <dgm:prSet presAssocID="{48462387-013E-4DA3-8DE3-C19D2CF21B60}" presName="spVertical1" presStyleCnt="0"/>
      <dgm:spPr/>
    </dgm:pt>
    <dgm:pt modelId="{7A65B4CA-76D8-4C95-BBD9-B70D7DDAF698}" type="pres">
      <dgm:prSet presAssocID="{48462387-013E-4DA3-8DE3-C19D2CF21B60}" presName="parTx" presStyleLbl="revTx" presStyleIdx="2" presStyleCnt="3" custLinFactNeighborY="-3528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3A6E96F-F8E3-4992-94AD-F0365A650E67}" type="pres">
      <dgm:prSet presAssocID="{48462387-013E-4DA3-8DE3-C19D2CF21B60}" presName="spVertical2" presStyleCnt="0"/>
      <dgm:spPr/>
    </dgm:pt>
    <dgm:pt modelId="{1F59F509-AE2A-4155-85CD-9575040F6E2D}" type="pres">
      <dgm:prSet presAssocID="{48462387-013E-4DA3-8DE3-C19D2CF21B60}" presName="spVertical3" presStyleCnt="0"/>
      <dgm:spPr/>
    </dgm:pt>
    <dgm:pt modelId="{75C6C029-F5E9-4C46-9DCE-C88B0DE04F48}" type="pres">
      <dgm:prSet presAssocID="{6B214EF5-E2AB-412D-B902-C7245DDB85AB}" presName="padding2" presStyleCnt="0"/>
      <dgm:spPr/>
    </dgm:pt>
    <dgm:pt modelId="{698DA0D2-C544-4ED4-85D7-ACB9A2FC704C}" type="pres">
      <dgm:prSet presAssocID="{6B214EF5-E2AB-412D-B902-C7245DDB85AB}" presName="negArrow" presStyleCnt="0"/>
      <dgm:spPr/>
    </dgm:pt>
    <dgm:pt modelId="{DA400EFA-8BD2-482E-B87D-8AAE148A725C}" type="pres">
      <dgm:prSet presAssocID="{6B214EF5-E2AB-412D-B902-C7245DDB85AB}" presName="backgroundArrow" presStyleLbl="node1" presStyleIdx="0" presStyleCnt="1" custLinFactNeighborY="-6110"/>
      <dgm:spPr/>
    </dgm:pt>
  </dgm:ptLst>
  <dgm:cxnLst>
    <dgm:cxn modelId="{15B1C418-388C-4F16-9D95-41667E8A2D7C}" type="presOf" srcId="{48462387-013E-4DA3-8DE3-C19D2CF21B60}" destId="{7A65B4CA-76D8-4C95-BBD9-B70D7DDAF698}" srcOrd="0" destOrd="0" presId="urn:microsoft.com/office/officeart/2005/8/layout/hProcess3"/>
    <dgm:cxn modelId="{6E7FF90C-871D-4CFD-B34C-E28F6824EB75}" srcId="{6B214EF5-E2AB-412D-B902-C7245DDB85AB}" destId="{48462387-013E-4DA3-8DE3-C19D2CF21B60}" srcOrd="2" destOrd="0" parTransId="{905E544A-14FD-49CA-A7E9-93D44B64112B}" sibTransId="{02549E89-75EC-4BA5-B230-ECAB9EF40F39}"/>
    <dgm:cxn modelId="{3394211B-F390-43D8-8D7B-A8DF264DE0BF}" srcId="{6B214EF5-E2AB-412D-B902-C7245DDB85AB}" destId="{CCDF4385-DC74-4306-9735-9A87CC0E73F7}" srcOrd="0" destOrd="0" parTransId="{DD6889B9-940D-42F2-808B-07403D18CAD0}" sibTransId="{89E7C0B3-C484-4A3D-84C4-2C771BB3B9E5}"/>
    <dgm:cxn modelId="{2C831773-9DB8-4843-81DA-4A31015E1932}" srcId="{6B214EF5-E2AB-412D-B902-C7245DDB85AB}" destId="{2392939A-EE8B-4FAF-956D-B8C408BE11B6}" srcOrd="1" destOrd="0" parTransId="{F3481A35-B057-476A-B9CE-06C3919D771D}" sibTransId="{0C95D498-925C-4C13-9DDE-F7C0DEA497EC}"/>
    <dgm:cxn modelId="{1702D0EB-8AE0-4E87-B244-285FDC079173}" type="presOf" srcId="{CCDF4385-DC74-4306-9735-9A87CC0E73F7}" destId="{71E85A5F-141F-4039-984C-0324DC03137B}" srcOrd="0" destOrd="0" presId="urn:microsoft.com/office/officeart/2005/8/layout/hProcess3"/>
    <dgm:cxn modelId="{9B78B7AB-B0B4-4DD6-969A-B879BA01D020}" type="presOf" srcId="{2392939A-EE8B-4FAF-956D-B8C408BE11B6}" destId="{059B28E6-E771-403A-93A1-C447809C58DC}" srcOrd="0" destOrd="0" presId="urn:microsoft.com/office/officeart/2005/8/layout/hProcess3"/>
    <dgm:cxn modelId="{F71E4D6D-8550-4EEC-97F7-EDCA2EBD1687}" type="presOf" srcId="{6B214EF5-E2AB-412D-B902-C7245DDB85AB}" destId="{E3D102B4-73CA-4E46-814A-5D3019957835}" srcOrd="0" destOrd="0" presId="urn:microsoft.com/office/officeart/2005/8/layout/hProcess3"/>
    <dgm:cxn modelId="{9890BEE9-70EE-4D3C-97C9-50CF317F92CA}" type="presParOf" srcId="{E3D102B4-73CA-4E46-814A-5D3019957835}" destId="{CCD89150-1611-48E7-8FAA-8E9C228AF9D9}" srcOrd="0" destOrd="0" presId="urn:microsoft.com/office/officeart/2005/8/layout/hProcess3"/>
    <dgm:cxn modelId="{D0924AF9-CB14-41DC-9187-20769687C8F9}" type="presParOf" srcId="{E3D102B4-73CA-4E46-814A-5D3019957835}" destId="{2141AA5B-7512-461B-BD35-C7802A1C5C0D}" srcOrd="1" destOrd="0" presId="urn:microsoft.com/office/officeart/2005/8/layout/hProcess3"/>
    <dgm:cxn modelId="{807D3641-98A6-4CBF-9469-4D00FEBE4F79}" type="presParOf" srcId="{2141AA5B-7512-461B-BD35-C7802A1C5C0D}" destId="{D87E779A-7E43-4772-B96B-62B52CB70F3B}" srcOrd="0" destOrd="0" presId="urn:microsoft.com/office/officeart/2005/8/layout/hProcess3"/>
    <dgm:cxn modelId="{ADDC42D8-5665-441A-BE82-572B8127EDAC}" type="presParOf" srcId="{2141AA5B-7512-461B-BD35-C7802A1C5C0D}" destId="{79637249-1AC0-46F8-80F4-48DC6FE8A705}" srcOrd="1" destOrd="0" presId="urn:microsoft.com/office/officeart/2005/8/layout/hProcess3"/>
    <dgm:cxn modelId="{50655E80-077F-44F1-9403-15C085FC4CDF}" type="presParOf" srcId="{79637249-1AC0-46F8-80F4-48DC6FE8A705}" destId="{B6DB33E2-E780-4D4D-8C00-4685F62FFEA9}" srcOrd="0" destOrd="0" presId="urn:microsoft.com/office/officeart/2005/8/layout/hProcess3"/>
    <dgm:cxn modelId="{CC0F2B9D-B31D-4FFC-ABFB-CAB0003A2B2E}" type="presParOf" srcId="{79637249-1AC0-46F8-80F4-48DC6FE8A705}" destId="{71E85A5F-141F-4039-984C-0324DC03137B}" srcOrd="1" destOrd="0" presId="urn:microsoft.com/office/officeart/2005/8/layout/hProcess3"/>
    <dgm:cxn modelId="{E8E88F29-903F-40C2-AA6F-C2015FE8131E}" type="presParOf" srcId="{79637249-1AC0-46F8-80F4-48DC6FE8A705}" destId="{69602CE1-B6EF-424D-B539-7DE0ACC50C85}" srcOrd="2" destOrd="0" presId="urn:microsoft.com/office/officeart/2005/8/layout/hProcess3"/>
    <dgm:cxn modelId="{3E4B0A5B-4DC8-47F4-9EED-A364226165D9}" type="presParOf" srcId="{79637249-1AC0-46F8-80F4-48DC6FE8A705}" destId="{8A0B5F98-D6A8-4987-8738-B5033750560D}" srcOrd="3" destOrd="0" presId="urn:microsoft.com/office/officeart/2005/8/layout/hProcess3"/>
    <dgm:cxn modelId="{0DD95245-68B1-4912-B82C-F78D2E4FBADF}" type="presParOf" srcId="{2141AA5B-7512-461B-BD35-C7802A1C5C0D}" destId="{FDD4834A-896B-4E31-B566-A061E52A73D5}" srcOrd="2" destOrd="0" presId="urn:microsoft.com/office/officeart/2005/8/layout/hProcess3"/>
    <dgm:cxn modelId="{77F732D2-6433-4B4A-A167-00FD50C0F37D}" type="presParOf" srcId="{2141AA5B-7512-461B-BD35-C7802A1C5C0D}" destId="{5100FC39-FEF0-4BD0-A7DE-D124F6218075}" srcOrd="3" destOrd="0" presId="urn:microsoft.com/office/officeart/2005/8/layout/hProcess3"/>
    <dgm:cxn modelId="{C856D738-D81B-40A0-B74A-386C018DE25D}" type="presParOf" srcId="{5100FC39-FEF0-4BD0-A7DE-D124F6218075}" destId="{AC30F2D4-9DD0-475B-AA4C-85A117B4872D}" srcOrd="0" destOrd="0" presId="urn:microsoft.com/office/officeart/2005/8/layout/hProcess3"/>
    <dgm:cxn modelId="{66FA235F-629B-47E2-BE37-EC3261FA7C04}" type="presParOf" srcId="{5100FC39-FEF0-4BD0-A7DE-D124F6218075}" destId="{059B28E6-E771-403A-93A1-C447809C58DC}" srcOrd="1" destOrd="0" presId="urn:microsoft.com/office/officeart/2005/8/layout/hProcess3"/>
    <dgm:cxn modelId="{FCF72BD9-EC55-48AE-9991-F3E50303A8D8}" type="presParOf" srcId="{5100FC39-FEF0-4BD0-A7DE-D124F6218075}" destId="{BEB62C95-CC2A-49D5-9FB6-F4220AE98134}" srcOrd="2" destOrd="0" presId="urn:microsoft.com/office/officeart/2005/8/layout/hProcess3"/>
    <dgm:cxn modelId="{2F891828-26C7-44D0-ABDF-6BD71F29B22E}" type="presParOf" srcId="{5100FC39-FEF0-4BD0-A7DE-D124F6218075}" destId="{BD40A24C-DA03-4524-95C3-C879E08959F2}" srcOrd="3" destOrd="0" presId="urn:microsoft.com/office/officeart/2005/8/layout/hProcess3"/>
    <dgm:cxn modelId="{16122CEE-4B8C-4D2A-BE5F-A2C20E779F80}" type="presParOf" srcId="{2141AA5B-7512-461B-BD35-C7802A1C5C0D}" destId="{672D3DC4-1393-4A9D-BA08-61E8090823D0}" srcOrd="4" destOrd="0" presId="urn:microsoft.com/office/officeart/2005/8/layout/hProcess3"/>
    <dgm:cxn modelId="{1A63E096-C4F2-437D-AA0D-AF923C4BB2D5}" type="presParOf" srcId="{2141AA5B-7512-461B-BD35-C7802A1C5C0D}" destId="{A7252653-AB15-4EF1-8603-225BD6C74E92}" srcOrd="5" destOrd="0" presId="urn:microsoft.com/office/officeart/2005/8/layout/hProcess3"/>
    <dgm:cxn modelId="{E9848B21-9526-4310-9C59-3AC102E72BBC}" type="presParOf" srcId="{A7252653-AB15-4EF1-8603-225BD6C74E92}" destId="{4027B3F1-A096-4CA5-A13B-441767D29E5E}" srcOrd="0" destOrd="0" presId="urn:microsoft.com/office/officeart/2005/8/layout/hProcess3"/>
    <dgm:cxn modelId="{78BE00CA-7CE8-478B-B6A9-9F1335E8704D}" type="presParOf" srcId="{A7252653-AB15-4EF1-8603-225BD6C74E92}" destId="{7A65B4CA-76D8-4C95-BBD9-B70D7DDAF698}" srcOrd="1" destOrd="0" presId="urn:microsoft.com/office/officeart/2005/8/layout/hProcess3"/>
    <dgm:cxn modelId="{6FFA2242-DE61-4F28-A790-8744039362F5}" type="presParOf" srcId="{A7252653-AB15-4EF1-8603-225BD6C74E92}" destId="{43A6E96F-F8E3-4992-94AD-F0365A650E67}" srcOrd="2" destOrd="0" presId="urn:microsoft.com/office/officeart/2005/8/layout/hProcess3"/>
    <dgm:cxn modelId="{5585458E-50F8-489B-81D5-06C88CBE8746}" type="presParOf" srcId="{A7252653-AB15-4EF1-8603-225BD6C74E92}" destId="{1F59F509-AE2A-4155-85CD-9575040F6E2D}" srcOrd="3" destOrd="0" presId="urn:microsoft.com/office/officeart/2005/8/layout/hProcess3"/>
    <dgm:cxn modelId="{C488F97A-990B-41BB-9865-D2EA6A544777}" type="presParOf" srcId="{2141AA5B-7512-461B-BD35-C7802A1C5C0D}" destId="{75C6C029-F5E9-4C46-9DCE-C88B0DE04F48}" srcOrd="6" destOrd="0" presId="urn:microsoft.com/office/officeart/2005/8/layout/hProcess3"/>
    <dgm:cxn modelId="{61984D27-648B-4553-A742-5D8CBA7EE7ED}" type="presParOf" srcId="{2141AA5B-7512-461B-BD35-C7802A1C5C0D}" destId="{698DA0D2-C544-4ED4-85D7-ACB9A2FC704C}" srcOrd="7" destOrd="0" presId="urn:microsoft.com/office/officeart/2005/8/layout/hProcess3"/>
    <dgm:cxn modelId="{2746DCB8-8E60-4159-88F9-470C327DD2B3}" type="presParOf" srcId="{2141AA5B-7512-461B-BD35-C7802A1C5C0D}" destId="{DA400EFA-8BD2-482E-B87D-8AAE148A725C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400EFA-8BD2-482E-B87D-8AAE148A725C}">
      <dsp:nvSpPr>
        <dsp:cNvPr id="0" name=""/>
        <dsp:cNvSpPr/>
      </dsp:nvSpPr>
      <dsp:spPr>
        <a:xfrm>
          <a:off x="0" y="133020"/>
          <a:ext cx="10688062" cy="1224000"/>
        </a:xfrm>
        <a:prstGeom prst="rightArrow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A65B4CA-76D8-4C95-BBD9-B70D7DDAF698}">
      <dsp:nvSpPr>
        <dsp:cNvPr id="0" name=""/>
        <dsp:cNvSpPr/>
      </dsp:nvSpPr>
      <dsp:spPr>
        <a:xfrm>
          <a:off x="8143677" y="405850"/>
          <a:ext cx="2134481" cy="61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2720" rIns="0" bIns="17272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Verdana"/>
              <a:ea typeface="Verdana" panose="020B0604030504040204" pitchFamily="34" charset="0"/>
              <a:cs typeface="Verdana"/>
            </a:rPr>
            <a:t>Hoe </a:t>
          </a:r>
          <a:r>
            <a:rPr lang="en-US" sz="1700" kern="1200" dirty="0" err="1" smtClean="0">
              <a:latin typeface="Verdana"/>
              <a:ea typeface="Verdana" panose="020B0604030504040204" pitchFamily="34" charset="0"/>
              <a:cs typeface="Verdana"/>
            </a:rPr>
            <a:t>voel</a:t>
          </a:r>
          <a:r>
            <a:rPr lang="en-US" sz="1700" kern="1200" dirty="0" smtClean="0">
              <a:latin typeface="Verdana"/>
              <a:ea typeface="Verdana" panose="020B0604030504040204" pitchFamily="34" charset="0"/>
              <a:cs typeface="Verdana"/>
            </a:rPr>
            <a:t> je je?</a:t>
          </a:r>
          <a:endParaRPr lang="en-GB" sz="1700" kern="1200" dirty="0">
            <a:latin typeface="Verdana"/>
            <a:cs typeface="Verdana"/>
          </a:endParaRPr>
        </a:p>
      </dsp:txBody>
      <dsp:txXfrm>
        <a:off x="8143677" y="405850"/>
        <a:ext cx="2134481" cy="612000"/>
      </dsp:txXfrm>
    </dsp:sp>
    <dsp:sp modelId="{059B28E6-E771-403A-93A1-C447809C58DC}">
      <dsp:nvSpPr>
        <dsp:cNvPr id="0" name=""/>
        <dsp:cNvSpPr/>
      </dsp:nvSpPr>
      <dsp:spPr>
        <a:xfrm>
          <a:off x="5582300" y="419344"/>
          <a:ext cx="2134481" cy="61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2720" rIns="0" bIns="17272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Verdana"/>
              <a:ea typeface="Verdana" panose="020B0604030504040204" pitchFamily="34" charset="0"/>
              <a:cs typeface="Verdana"/>
            </a:rPr>
            <a:t>Ben je consistent?</a:t>
          </a:r>
          <a:endParaRPr lang="en-GB" sz="1700" kern="1200" dirty="0">
            <a:latin typeface="Verdana"/>
            <a:cs typeface="Verdana"/>
          </a:endParaRPr>
        </a:p>
      </dsp:txBody>
      <dsp:txXfrm>
        <a:off x="5582300" y="419344"/>
        <a:ext cx="2134481" cy="612000"/>
      </dsp:txXfrm>
    </dsp:sp>
    <dsp:sp modelId="{71E85A5F-141F-4039-984C-0324DC03137B}">
      <dsp:nvSpPr>
        <dsp:cNvPr id="0" name=""/>
        <dsp:cNvSpPr/>
      </dsp:nvSpPr>
      <dsp:spPr>
        <a:xfrm>
          <a:off x="647614" y="419344"/>
          <a:ext cx="4290926" cy="61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2720" rIns="0" bIns="17272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>
              <a:latin typeface="Verdana"/>
              <a:ea typeface="Verdana" panose="020B0604030504040204" pitchFamily="34" charset="0"/>
              <a:cs typeface="Verdana"/>
            </a:rPr>
            <a:t>Heb</a:t>
          </a:r>
          <a:r>
            <a:rPr lang="en-US" sz="1700" kern="1200" dirty="0" smtClean="0">
              <a:latin typeface="Verdana"/>
              <a:ea typeface="Verdana" panose="020B0604030504040204" pitchFamily="34" charset="0"/>
              <a:cs typeface="Verdana"/>
            </a:rPr>
            <a:t> je </a:t>
          </a:r>
          <a:r>
            <a:rPr lang="en-US" sz="1700" kern="1200" dirty="0" err="1" smtClean="0">
              <a:latin typeface="Verdana"/>
              <a:ea typeface="Verdana" panose="020B0604030504040204" pitchFamily="34" charset="0"/>
              <a:cs typeface="Verdana"/>
            </a:rPr>
            <a:t>vandaag</a:t>
          </a:r>
          <a:r>
            <a:rPr lang="en-US" sz="1700" kern="1200" dirty="0" smtClean="0">
              <a:latin typeface="Verdana"/>
              <a:ea typeface="Verdana" panose="020B0604030504040204" pitchFamily="34" charset="0"/>
              <a:cs typeface="Verdana"/>
            </a:rPr>
            <a:t> </a:t>
          </a:r>
          <a:r>
            <a:rPr lang="en-US" sz="1700" kern="1200" dirty="0" err="1" smtClean="0">
              <a:latin typeface="Verdana"/>
              <a:ea typeface="Verdana" panose="020B0604030504040204" pitchFamily="34" charset="0"/>
              <a:cs typeface="Verdana"/>
            </a:rPr>
            <a:t>een</a:t>
          </a:r>
          <a:r>
            <a:rPr lang="en-US" sz="1700" kern="1200" dirty="0" smtClean="0">
              <a:latin typeface="Verdana"/>
              <a:ea typeface="Verdana" panose="020B0604030504040204" pitchFamily="34" charset="0"/>
              <a:cs typeface="Verdana"/>
            </a:rPr>
            <a:t> shake </a:t>
          </a:r>
          <a:r>
            <a:rPr lang="en-US" sz="1700" kern="1200" dirty="0" err="1" smtClean="0">
              <a:latin typeface="Verdana"/>
              <a:ea typeface="Verdana" panose="020B0604030504040204" pitchFamily="34" charset="0"/>
              <a:cs typeface="Verdana"/>
            </a:rPr>
            <a:t>gedronken</a:t>
          </a:r>
          <a:r>
            <a:rPr lang="en-US" sz="1700" kern="1200" dirty="0" smtClean="0">
              <a:latin typeface="Verdana"/>
              <a:ea typeface="Verdana" panose="020B0604030504040204" pitchFamily="34" charset="0"/>
              <a:cs typeface="Verdana"/>
            </a:rPr>
            <a:t>?</a:t>
          </a:r>
          <a:endParaRPr lang="en-GB" sz="1700" kern="1200" dirty="0">
            <a:latin typeface="Verdana"/>
            <a:cs typeface="Verdana"/>
          </a:endParaRPr>
        </a:p>
      </dsp:txBody>
      <dsp:txXfrm>
        <a:off x="647614" y="419344"/>
        <a:ext cx="4290926" cy="612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C8BCA-CEEA-4145-824B-9105F8FDCC31}" type="datetimeFigureOut">
              <a:rPr lang="en-GB" smtClean="0"/>
              <a:t>8/15/19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DF7D26-C87A-4350-A0AC-D6C4262C9A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726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2" algn="l" defTabSz="9143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24" algn="l" defTabSz="9143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85" algn="l" defTabSz="9143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48" algn="l" defTabSz="9143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09" algn="l" defTabSz="9143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71" algn="l" defTabSz="9143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33" algn="l" defTabSz="9143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95" algn="l" defTabSz="9143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F7D26-C87A-4350-A0AC-D6C4262C9A8E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8145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F7D26-C87A-4350-A0AC-D6C4262C9A8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784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F7D26-C87A-4350-A0AC-D6C4262C9A8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1753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F7D26-C87A-4350-A0AC-D6C4262C9A8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7569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9D985-38B1-4DD7-B173-4F2355855F46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093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F7D26-C87A-4350-A0AC-D6C4262C9A8E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929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2" indent="0" algn="ctr">
              <a:buNone/>
              <a:defRPr sz="2000"/>
            </a:lvl2pPr>
            <a:lvl3pPr marL="914324" indent="0" algn="ctr">
              <a:buNone/>
              <a:defRPr sz="1800"/>
            </a:lvl3pPr>
            <a:lvl4pPr marL="1371485" indent="0" algn="ctr">
              <a:buNone/>
              <a:defRPr sz="1600"/>
            </a:lvl4pPr>
            <a:lvl5pPr marL="1828648" indent="0" algn="ctr">
              <a:buNone/>
              <a:defRPr sz="1600"/>
            </a:lvl5pPr>
            <a:lvl6pPr marL="2285809" indent="0" algn="ctr">
              <a:buNone/>
              <a:defRPr sz="1600"/>
            </a:lvl6pPr>
            <a:lvl7pPr marL="2742971" indent="0" algn="ctr">
              <a:buNone/>
              <a:defRPr sz="1600"/>
            </a:lvl7pPr>
            <a:lvl8pPr marL="3200133" indent="0" algn="ctr">
              <a:buNone/>
              <a:defRPr sz="1600"/>
            </a:lvl8pPr>
            <a:lvl9pPr marL="3657295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FE9E6-511C-4B84-AD2E-6F02A2F07DEA}" type="datetimeFigureOut">
              <a:rPr lang="en-GB" smtClean="0"/>
              <a:t>8/15/19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B6DB-E028-4175-8FE7-8B0288C20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682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FE9E6-511C-4B84-AD2E-6F02A2F07DEA}" type="datetimeFigureOut">
              <a:rPr lang="en-GB" smtClean="0"/>
              <a:t>8/15/19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B6DB-E028-4175-8FE7-8B0288C20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7679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FE9E6-511C-4B84-AD2E-6F02A2F07DEA}" type="datetimeFigureOut">
              <a:rPr lang="en-GB" smtClean="0"/>
              <a:t>8/15/19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B6DB-E028-4175-8FE7-8B0288C20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430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5DC9-475D-F845-82AD-EED10ABE7190}" type="datetime1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8/15/19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F244D-94A8-488D-B586-BABE284CA14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873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C7E4B-A4F0-4A4C-95EB-2A6F48E1044E}" type="datetime1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8/15/19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F244D-94A8-488D-B586-BABE284CA14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496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24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8849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7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769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721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65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8097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3539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27A63-62A2-E441-9E55-1DE8D2783A39}" type="datetime1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8/15/19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F244D-94A8-488D-B586-BABE284CA14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830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0C6DF-09AE-5F49-87DE-82B8EA5A7F43}" type="datetime1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8/15/19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F244D-94A8-488D-B586-BABE284CA14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980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4247" indent="0">
              <a:buNone/>
              <a:defRPr sz="2400" b="1"/>
            </a:lvl2pPr>
            <a:lvl3pPr marL="1088494" indent="0">
              <a:buNone/>
              <a:defRPr sz="2200" b="1"/>
            </a:lvl3pPr>
            <a:lvl4pPr marL="1632741" indent="0">
              <a:buNone/>
              <a:defRPr sz="1900" b="1"/>
            </a:lvl4pPr>
            <a:lvl5pPr marL="2176987" indent="0">
              <a:buNone/>
              <a:defRPr sz="1900" b="1"/>
            </a:lvl5pPr>
            <a:lvl6pPr marL="2721234" indent="0">
              <a:buNone/>
              <a:defRPr sz="1900" b="1"/>
            </a:lvl6pPr>
            <a:lvl7pPr marL="3265482" indent="0">
              <a:buNone/>
              <a:defRPr sz="1900" b="1"/>
            </a:lvl7pPr>
            <a:lvl8pPr marL="3809728" indent="0">
              <a:buNone/>
              <a:defRPr sz="1900" b="1"/>
            </a:lvl8pPr>
            <a:lvl9pPr marL="4353975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4247" indent="0">
              <a:buNone/>
              <a:defRPr sz="2400" b="1"/>
            </a:lvl2pPr>
            <a:lvl3pPr marL="1088494" indent="0">
              <a:buNone/>
              <a:defRPr sz="2200" b="1"/>
            </a:lvl3pPr>
            <a:lvl4pPr marL="1632741" indent="0">
              <a:buNone/>
              <a:defRPr sz="1900" b="1"/>
            </a:lvl4pPr>
            <a:lvl5pPr marL="2176987" indent="0">
              <a:buNone/>
              <a:defRPr sz="1900" b="1"/>
            </a:lvl5pPr>
            <a:lvl6pPr marL="2721234" indent="0">
              <a:buNone/>
              <a:defRPr sz="1900" b="1"/>
            </a:lvl6pPr>
            <a:lvl7pPr marL="3265482" indent="0">
              <a:buNone/>
              <a:defRPr sz="1900" b="1"/>
            </a:lvl7pPr>
            <a:lvl8pPr marL="3809728" indent="0">
              <a:buNone/>
              <a:defRPr sz="1900" b="1"/>
            </a:lvl8pPr>
            <a:lvl9pPr marL="4353975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405E4-4727-1849-80B5-640640A19F89}" type="datetime1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8/15/19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F244D-94A8-488D-B586-BABE284CA14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816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B95D6-39C3-0843-9BEC-271D0220EF0D}" type="datetime1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8/15/19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F244D-94A8-488D-B586-BABE284CA14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5590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3D46D-561D-954A-9136-7BFF49997C0E}" type="datetime1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8/15/19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F244D-94A8-488D-B586-BABE284CA14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965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6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44247" indent="0">
              <a:buNone/>
              <a:defRPr sz="1400"/>
            </a:lvl2pPr>
            <a:lvl3pPr marL="1088494" indent="0">
              <a:buNone/>
              <a:defRPr sz="1200"/>
            </a:lvl3pPr>
            <a:lvl4pPr marL="1632741" indent="0">
              <a:buNone/>
              <a:defRPr sz="1000"/>
            </a:lvl4pPr>
            <a:lvl5pPr marL="2176987" indent="0">
              <a:buNone/>
              <a:defRPr sz="1000"/>
            </a:lvl5pPr>
            <a:lvl6pPr marL="2721234" indent="0">
              <a:buNone/>
              <a:defRPr sz="1000"/>
            </a:lvl6pPr>
            <a:lvl7pPr marL="3265482" indent="0">
              <a:buNone/>
              <a:defRPr sz="1000"/>
            </a:lvl7pPr>
            <a:lvl8pPr marL="3809728" indent="0">
              <a:buNone/>
              <a:defRPr sz="1000"/>
            </a:lvl8pPr>
            <a:lvl9pPr marL="435397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E4FEC-D6FE-0148-AF28-25794315429C}" type="datetime1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8/15/19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F244D-94A8-488D-B586-BABE284CA14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512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FE9E6-511C-4B84-AD2E-6F02A2F07DEA}" type="datetimeFigureOut">
              <a:rPr lang="en-GB" smtClean="0"/>
              <a:t>8/15/19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B6DB-E028-4175-8FE7-8B0288C20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2169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00"/>
            </a:lvl1pPr>
            <a:lvl2pPr marL="544247" indent="0">
              <a:buNone/>
              <a:defRPr sz="3300"/>
            </a:lvl2pPr>
            <a:lvl3pPr marL="1088494" indent="0">
              <a:buNone/>
              <a:defRPr sz="2800"/>
            </a:lvl3pPr>
            <a:lvl4pPr marL="1632741" indent="0">
              <a:buNone/>
              <a:defRPr sz="2400"/>
            </a:lvl4pPr>
            <a:lvl5pPr marL="2176987" indent="0">
              <a:buNone/>
              <a:defRPr sz="2400"/>
            </a:lvl5pPr>
            <a:lvl6pPr marL="2721234" indent="0">
              <a:buNone/>
              <a:defRPr sz="2400"/>
            </a:lvl6pPr>
            <a:lvl7pPr marL="3265482" indent="0">
              <a:buNone/>
              <a:defRPr sz="2400"/>
            </a:lvl7pPr>
            <a:lvl8pPr marL="3809728" indent="0">
              <a:buNone/>
              <a:defRPr sz="2400"/>
            </a:lvl8pPr>
            <a:lvl9pPr marL="4353975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44247" indent="0">
              <a:buNone/>
              <a:defRPr sz="1400"/>
            </a:lvl2pPr>
            <a:lvl3pPr marL="1088494" indent="0">
              <a:buNone/>
              <a:defRPr sz="1200"/>
            </a:lvl3pPr>
            <a:lvl4pPr marL="1632741" indent="0">
              <a:buNone/>
              <a:defRPr sz="1000"/>
            </a:lvl4pPr>
            <a:lvl5pPr marL="2176987" indent="0">
              <a:buNone/>
              <a:defRPr sz="1000"/>
            </a:lvl5pPr>
            <a:lvl6pPr marL="2721234" indent="0">
              <a:buNone/>
              <a:defRPr sz="1000"/>
            </a:lvl6pPr>
            <a:lvl7pPr marL="3265482" indent="0">
              <a:buNone/>
              <a:defRPr sz="1000"/>
            </a:lvl7pPr>
            <a:lvl8pPr marL="3809728" indent="0">
              <a:buNone/>
              <a:defRPr sz="1000"/>
            </a:lvl8pPr>
            <a:lvl9pPr marL="435397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3F331-6BD5-8549-91EC-82B6BC1F7F1B}" type="datetime1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8/15/19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F244D-94A8-488D-B586-BABE284CA14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9924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60CC1-F521-A447-9E70-992D9BC1D8A4}" type="datetime1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8/15/19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F244D-94A8-488D-B586-BABE284CA14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111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26344-8A3B-7042-B830-FF91AD60DCB8}" type="datetime1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8/15/19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F244D-94A8-488D-B586-BABE284CA14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418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FE9E6-511C-4B84-AD2E-6F02A2F07DEA}" type="datetimeFigureOut">
              <a:rPr lang="en-GB" smtClean="0"/>
              <a:t>8/15/19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B6DB-E028-4175-8FE7-8B0288C20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701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FE9E6-511C-4B84-AD2E-6F02A2F07DEA}" type="datetimeFigureOut">
              <a:rPr lang="en-GB" smtClean="0"/>
              <a:t>8/15/19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B6DB-E028-4175-8FE7-8B0288C20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495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2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85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09" indent="0">
              <a:buNone/>
              <a:defRPr sz="1600" b="1"/>
            </a:lvl6pPr>
            <a:lvl7pPr marL="2742971" indent="0">
              <a:buNone/>
              <a:defRPr sz="1600" b="1"/>
            </a:lvl7pPr>
            <a:lvl8pPr marL="3200133" indent="0">
              <a:buNone/>
              <a:defRPr sz="1600" b="1"/>
            </a:lvl8pPr>
            <a:lvl9pPr marL="365729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2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85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09" indent="0">
              <a:buNone/>
              <a:defRPr sz="1600" b="1"/>
            </a:lvl6pPr>
            <a:lvl7pPr marL="2742971" indent="0">
              <a:buNone/>
              <a:defRPr sz="1600" b="1"/>
            </a:lvl7pPr>
            <a:lvl8pPr marL="3200133" indent="0">
              <a:buNone/>
              <a:defRPr sz="1600" b="1"/>
            </a:lvl8pPr>
            <a:lvl9pPr marL="365729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FE9E6-511C-4B84-AD2E-6F02A2F07DEA}" type="datetimeFigureOut">
              <a:rPr lang="en-GB" smtClean="0"/>
              <a:t>8/15/19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B6DB-E028-4175-8FE7-8B0288C20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606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FE9E6-511C-4B84-AD2E-6F02A2F07DEA}" type="datetimeFigureOut">
              <a:rPr lang="en-GB" smtClean="0"/>
              <a:t>8/15/19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B6DB-E028-4175-8FE7-8B0288C20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7475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FE9E6-511C-4B84-AD2E-6F02A2F07DEA}" type="datetimeFigureOut">
              <a:rPr lang="en-GB" smtClean="0"/>
              <a:t>8/15/19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B6DB-E028-4175-8FE7-8B0288C20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967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2" indent="0">
              <a:buNone/>
              <a:defRPr sz="1400"/>
            </a:lvl2pPr>
            <a:lvl3pPr marL="914324" indent="0">
              <a:buNone/>
              <a:defRPr sz="1200"/>
            </a:lvl3pPr>
            <a:lvl4pPr marL="1371485" indent="0">
              <a:buNone/>
              <a:defRPr sz="1000"/>
            </a:lvl4pPr>
            <a:lvl5pPr marL="1828648" indent="0">
              <a:buNone/>
              <a:defRPr sz="1000"/>
            </a:lvl5pPr>
            <a:lvl6pPr marL="2285809" indent="0">
              <a:buNone/>
              <a:defRPr sz="1000"/>
            </a:lvl6pPr>
            <a:lvl7pPr marL="2742971" indent="0">
              <a:buNone/>
              <a:defRPr sz="1000"/>
            </a:lvl7pPr>
            <a:lvl8pPr marL="3200133" indent="0">
              <a:buNone/>
              <a:defRPr sz="1000"/>
            </a:lvl8pPr>
            <a:lvl9pPr marL="365729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FE9E6-511C-4B84-AD2E-6F02A2F07DEA}" type="datetimeFigureOut">
              <a:rPr lang="en-GB" smtClean="0"/>
              <a:t>8/15/19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B6DB-E028-4175-8FE7-8B0288C20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407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62" indent="0">
              <a:buNone/>
              <a:defRPr sz="2800"/>
            </a:lvl2pPr>
            <a:lvl3pPr marL="914324" indent="0">
              <a:buNone/>
              <a:defRPr sz="2400"/>
            </a:lvl3pPr>
            <a:lvl4pPr marL="1371485" indent="0">
              <a:buNone/>
              <a:defRPr sz="2000"/>
            </a:lvl4pPr>
            <a:lvl5pPr marL="1828648" indent="0">
              <a:buNone/>
              <a:defRPr sz="2000"/>
            </a:lvl5pPr>
            <a:lvl6pPr marL="2285809" indent="0">
              <a:buNone/>
              <a:defRPr sz="2000"/>
            </a:lvl6pPr>
            <a:lvl7pPr marL="2742971" indent="0">
              <a:buNone/>
              <a:defRPr sz="2000"/>
            </a:lvl7pPr>
            <a:lvl8pPr marL="3200133" indent="0">
              <a:buNone/>
              <a:defRPr sz="2000"/>
            </a:lvl8pPr>
            <a:lvl9pPr marL="3657295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2" indent="0">
              <a:buNone/>
              <a:defRPr sz="1400"/>
            </a:lvl2pPr>
            <a:lvl3pPr marL="914324" indent="0">
              <a:buNone/>
              <a:defRPr sz="1200"/>
            </a:lvl3pPr>
            <a:lvl4pPr marL="1371485" indent="0">
              <a:buNone/>
              <a:defRPr sz="1000"/>
            </a:lvl4pPr>
            <a:lvl5pPr marL="1828648" indent="0">
              <a:buNone/>
              <a:defRPr sz="1000"/>
            </a:lvl5pPr>
            <a:lvl6pPr marL="2285809" indent="0">
              <a:buNone/>
              <a:defRPr sz="1000"/>
            </a:lvl6pPr>
            <a:lvl7pPr marL="2742971" indent="0">
              <a:buNone/>
              <a:defRPr sz="1000"/>
            </a:lvl7pPr>
            <a:lvl8pPr marL="3200133" indent="0">
              <a:buNone/>
              <a:defRPr sz="1000"/>
            </a:lvl8pPr>
            <a:lvl9pPr marL="365729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FE9E6-511C-4B84-AD2E-6F02A2F07DEA}" type="datetimeFigureOut">
              <a:rPr lang="en-GB" smtClean="0"/>
              <a:t>8/15/19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B6DB-E028-4175-8FE7-8B0288C20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684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FE9E6-511C-4B84-AD2E-6F02A2F07DEA}" type="datetimeFigureOut">
              <a:rPr lang="en-GB" smtClean="0"/>
              <a:t>8/15/19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EB6DB-E028-4175-8FE7-8B0288C20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828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2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1" indent="-228581" algn="l" defTabSz="91432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43" indent="-228581" algn="l" defTabSz="9143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5" indent="-228581" algn="l" defTabSz="9143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67" indent="-228581" algn="l" defTabSz="9143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28" indent="-228581" algn="l" defTabSz="9143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91" indent="-228581" algn="l" defTabSz="9143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52" indent="-228581" algn="l" defTabSz="9143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15" indent="-228581" algn="l" defTabSz="9143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76" indent="-228581" algn="l" defTabSz="9143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2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4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5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8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9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71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33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95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108849" tIns="54425" rIns="108849" bIns="5442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horz" lIns="108849" tIns="54425" rIns="108849" bIns="5442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1"/>
            <a:ext cx="2844800" cy="365125"/>
          </a:xfrm>
          <a:prstGeom prst="rect">
            <a:avLst/>
          </a:prstGeom>
        </p:spPr>
        <p:txBody>
          <a:bodyPr vert="horz" lIns="108849" tIns="54425" rIns="108849" bIns="5442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pPr defTabSz="1088494"/>
            <a:fld id="{9042E301-0D38-2B42-AE38-9D50D15A9309}" type="datetime1">
              <a:rPr lang="en-US">
                <a:solidFill>
                  <a:srgbClr val="000000">
                    <a:tint val="75000"/>
                  </a:srgbClr>
                </a:solidFill>
              </a:rPr>
              <a:pPr defTabSz="1088494"/>
              <a:t>8/15/19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08849" tIns="54425" rIns="108849" bIns="5442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pPr defTabSz="1088494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1"/>
            <a:ext cx="2844800" cy="365125"/>
          </a:xfrm>
          <a:prstGeom prst="rect">
            <a:avLst/>
          </a:prstGeom>
        </p:spPr>
        <p:txBody>
          <a:bodyPr vert="horz" lIns="108849" tIns="54425" rIns="108849" bIns="5442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pPr defTabSz="1088494"/>
            <a:fld id="{C43F244D-94A8-488D-B586-BABE284CA14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088494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088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1088494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Verdana"/>
          <a:ea typeface="+mj-ea"/>
          <a:cs typeface="+mj-cs"/>
        </a:defRPr>
      </a:lvl1pPr>
    </p:titleStyle>
    <p:bodyStyle>
      <a:lvl1pPr marL="408185" indent="-408185" algn="l" defTabSz="1088494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Verdana"/>
          <a:ea typeface="+mn-ea"/>
          <a:cs typeface="+mn-cs"/>
        </a:defRPr>
      </a:lvl1pPr>
      <a:lvl2pPr marL="884401" indent="-340155" algn="l" defTabSz="1088494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Verdana"/>
          <a:ea typeface="+mn-ea"/>
          <a:cs typeface="+mn-cs"/>
        </a:defRPr>
      </a:lvl2pPr>
      <a:lvl3pPr marL="1360617" indent="-272124" algn="l" defTabSz="1088494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/>
          <a:ea typeface="+mn-ea"/>
          <a:cs typeface="+mn-cs"/>
        </a:defRPr>
      </a:lvl3pPr>
      <a:lvl4pPr marL="1904864" indent="-272124" algn="l" defTabSz="1088494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Verdana"/>
          <a:ea typeface="+mn-ea"/>
          <a:cs typeface="+mn-cs"/>
        </a:defRPr>
      </a:lvl4pPr>
      <a:lvl5pPr marL="2449111" indent="-272124" algn="l" defTabSz="1088494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Verdana"/>
          <a:ea typeface="+mn-ea"/>
          <a:cs typeface="+mn-cs"/>
        </a:defRPr>
      </a:lvl5pPr>
      <a:lvl6pPr marL="2993358" indent="-272124" algn="l" defTabSz="1088494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605" indent="-272124" algn="l" defTabSz="1088494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852" indent="-272124" algn="l" defTabSz="1088494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099" indent="-272124" algn="l" defTabSz="1088494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9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47" algn="l" defTabSz="108849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94" algn="l" defTabSz="108849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41" algn="l" defTabSz="108849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987" algn="l" defTabSz="108849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34" algn="l" defTabSz="108849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482" algn="l" defTabSz="108849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28" algn="l" defTabSz="108849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975" algn="l" defTabSz="108849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8" Type="http://schemas.openxmlformats.org/officeDocument/2006/relationships/image" Target="../media/image6.jpg"/><Relationship Id="rId9" Type="http://schemas.openxmlformats.org/officeDocument/2006/relationships/image" Target="../media/image7.jpeg"/><Relationship Id="rId10" Type="http://schemas.openxmlformats.org/officeDocument/2006/relationships/image" Target="../media/image8.jpg"/><Relationship Id="rId11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gif"/><Relationship Id="rId6" Type="http://schemas.openxmlformats.org/officeDocument/2006/relationships/image" Target="../media/image41.jpeg"/><Relationship Id="rId7" Type="http://schemas.openxmlformats.org/officeDocument/2006/relationships/image" Target="../media/image4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4" Type="http://schemas.openxmlformats.org/officeDocument/2006/relationships/image" Target="../media/image61.jpg"/><Relationship Id="rId5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4" Type="http://schemas.openxmlformats.org/officeDocument/2006/relationships/image" Target="../media/image65.jpg"/><Relationship Id="rId5" Type="http://schemas.openxmlformats.org/officeDocument/2006/relationships/image" Target="../media/image8.jpg"/><Relationship Id="rId6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Relationship Id="rId3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N:\! Shared Marketing\Photoshoot 2014\Zulfat &amp; Fareed with Now and Innergiz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" b="34100"/>
          <a:stretch/>
        </p:blipFill>
        <p:spPr bwMode="auto">
          <a:xfrm>
            <a:off x="8588270" y="3905861"/>
            <a:ext cx="3360745" cy="296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N:\! Shared Marketing\Photoshoot 2014\Mandy &amp; Nick Bullmann - Innergiz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7" t="5409" r="10799" b="50019"/>
          <a:stretch/>
        </p:blipFill>
        <p:spPr bwMode="auto">
          <a:xfrm>
            <a:off x="1337768" y="3682002"/>
            <a:ext cx="3566034" cy="318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960401"/>
          </a:xfrm>
        </p:spPr>
        <p:txBody>
          <a:bodyPr/>
          <a:lstStyle/>
          <a:p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Welkom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3360">
            <a:off x="9619294" y="898519"/>
            <a:ext cx="1961810" cy="23779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919" y="900336"/>
            <a:ext cx="1958812" cy="23743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117" y="1411892"/>
            <a:ext cx="1958812" cy="23743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6769">
            <a:off x="386426" y="1821014"/>
            <a:ext cx="2060345" cy="2497389"/>
          </a:xfrm>
          <a:prstGeom prst="rect">
            <a:avLst/>
          </a:prstGeom>
        </p:spPr>
      </p:pic>
      <p:pic>
        <p:nvPicPr>
          <p:cNvPr id="7170" name="Picture 2" descr="N:\! Shared Marketing\Photoshoot 2014\Sylvia &amp; Sophia Beckmann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12"/>
          <a:stretch/>
        </p:blipFill>
        <p:spPr bwMode="auto">
          <a:xfrm>
            <a:off x="4817938" y="3874854"/>
            <a:ext cx="3738800" cy="298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37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552" y="894167"/>
            <a:ext cx="2038896" cy="2466166"/>
          </a:xfrm>
          <a:prstGeom prst="rect">
            <a:avLst/>
          </a:prstGeom>
        </p:spPr>
      </p:pic>
      <p:pic>
        <p:nvPicPr>
          <p:cNvPr id="3" name="Picture 2" descr="RelivBlue2995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241300"/>
            <a:ext cx="1422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92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N:\! Shared Marketing\Photoshoot 2014\Jason - On The Phone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8" b="2088"/>
          <a:stretch/>
        </p:blipFill>
        <p:spPr bwMode="auto">
          <a:xfrm>
            <a:off x="5972620" y="506906"/>
            <a:ext cx="6219380" cy="635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197" y="322095"/>
            <a:ext cx="10515600" cy="1325563"/>
          </a:xfrm>
        </p:spPr>
        <p:txBody>
          <a:bodyPr/>
          <a:lstStyle/>
          <a:p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Jouw</a:t>
            </a:r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contactplan</a:t>
            </a:r>
            <a:endParaRPr lang="en-GB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253" y="1837267"/>
            <a:ext cx="6313435" cy="474542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300"/>
              </a:spcAft>
              <a:buNone/>
            </a:pPr>
            <a:r>
              <a:rPr lang="en-GB" sz="2100" dirty="0" err="1">
                <a:latin typeface="Verdana"/>
                <a:cs typeface="Verdana"/>
              </a:rPr>
              <a:t>Bepaal</a:t>
            </a:r>
            <a:r>
              <a:rPr lang="en-GB" sz="2100" dirty="0">
                <a:latin typeface="Verdana"/>
                <a:cs typeface="Verdana"/>
              </a:rPr>
              <a:t> </a:t>
            </a:r>
            <a:r>
              <a:rPr lang="en-GB" sz="2100" dirty="0" err="1">
                <a:latin typeface="Verdana"/>
                <a:cs typeface="Verdana"/>
              </a:rPr>
              <a:t>wie</a:t>
            </a:r>
            <a:r>
              <a:rPr lang="en-GB" sz="2100" dirty="0">
                <a:latin typeface="Verdana"/>
                <a:cs typeface="Verdana"/>
              </a:rPr>
              <a:t> je </a:t>
            </a:r>
            <a:r>
              <a:rPr lang="en-GB" sz="2100" dirty="0" err="1">
                <a:latin typeface="Verdana"/>
                <a:cs typeface="Verdana"/>
              </a:rPr>
              <a:t>aan</a:t>
            </a:r>
            <a:r>
              <a:rPr lang="en-GB" sz="2100" dirty="0">
                <a:latin typeface="Verdana"/>
                <a:cs typeface="Verdana"/>
              </a:rPr>
              <a:t> </a:t>
            </a:r>
            <a:r>
              <a:rPr lang="en-GB" sz="2100" dirty="0" err="1">
                <a:latin typeface="Verdana"/>
                <a:cs typeface="Verdana"/>
              </a:rPr>
              <a:t>gaat</a:t>
            </a:r>
            <a:r>
              <a:rPr lang="en-GB" sz="2100" dirty="0">
                <a:latin typeface="Verdana"/>
                <a:cs typeface="Verdana"/>
              </a:rPr>
              <a:t> </a:t>
            </a:r>
            <a:r>
              <a:rPr lang="en-GB" sz="2100" dirty="0" err="1" smtClean="0">
                <a:latin typeface="Verdana"/>
                <a:cs typeface="Verdana"/>
              </a:rPr>
              <a:t>spreken</a:t>
            </a:r>
            <a:endParaRPr lang="en-GB" sz="2100" dirty="0" smtClean="0">
              <a:latin typeface="Verdana"/>
              <a:cs typeface="Verdana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300"/>
              </a:spcAft>
              <a:buNone/>
            </a:pPr>
            <a:r>
              <a:rPr lang="en-GB" sz="2100" dirty="0" err="1" smtClean="0">
                <a:latin typeface="Verdana"/>
                <a:cs typeface="Verdana"/>
              </a:rPr>
              <a:t>Jouw</a:t>
            </a:r>
            <a:r>
              <a:rPr lang="en-GB" sz="2100" dirty="0" smtClean="0">
                <a:latin typeface="Verdana"/>
                <a:cs typeface="Verdana"/>
              </a:rPr>
              <a:t> </a:t>
            </a:r>
            <a:r>
              <a:rPr lang="en-GB" sz="2100" dirty="0">
                <a:latin typeface="Verdana"/>
                <a:cs typeface="Verdana"/>
              </a:rPr>
              <a:t>‘hot market’ </a:t>
            </a:r>
            <a:r>
              <a:rPr lang="en-GB" sz="2100" dirty="0" err="1">
                <a:latin typeface="Verdana"/>
                <a:cs typeface="Verdana"/>
              </a:rPr>
              <a:t>lijst</a:t>
            </a:r>
            <a:r>
              <a:rPr lang="en-GB" sz="2100" dirty="0">
                <a:latin typeface="Verdana"/>
                <a:cs typeface="Verdana"/>
              </a:rPr>
              <a:t>: </a:t>
            </a:r>
            <a:br>
              <a:rPr lang="en-GB" sz="2100" dirty="0">
                <a:latin typeface="Verdana"/>
                <a:cs typeface="Verdana"/>
              </a:rPr>
            </a:br>
            <a:r>
              <a:rPr lang="en-GB" sz="2100" dirty="0" err="1">
                <a:latin typeface="Verdana"/>
                <a:cs typeface="Verdana"/>
              </a:rPr>
              <a:t>familie</a:t>
            </a:r>
            <a:r>
              <a:rPr lang="en-GB" sz="2100" dirty="0">
                <a:latin typeface="Verdana"/>
                <a:cs typeface="Verdana"/>
              </a:rPr>
              <a:t>, </a:t>
            </a:r>
            <a:r>
              <a:rPr lang="en-GB" sz="2100" dirty="0" err="1">
                <a:latin typeface="Verdana"/>
                <a:cs typeface="Verdana"/>
              </a:rPr>
              <a:t>vrienden</a:t>
            </a:r>
            <a:r>
              <a:rPr lang="en-GB" sz="2100" dirty="0">
                <a:latin typeface="Verdana"/>
                <a:cs typeface="Verdana"/>
              </a:rPr>
              <a:t>, </a:t>
            </a:r>
            <a:r>
              <a:rPr lang="en-GB" sz="2100" dirty="0" err="1">
                <a:latin typeface="Verdana"/>
                <a:cs typeface="Verdana"/>
              </a:rPr>
              <a:t>kennissen</a:t>
            </a:r>
            <a:endParaRPr lang="en-GB" sz="2100" dirty="0" smtClean="0">
              <a:latin typeface="Verdana"/>
              <a:cs typeface="Verdana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300"/>
              </a:spcAft>
              <a:buNone/>
            </a:pPr>
            <a:r>
              <a:rPr lang="en-GB" sz="2100" dirty="0" err="1" smtClean="0">
                <a:latin typeface="Verdana"/>
                <a:cs typeface="Verdana"/>
              </a:rPr>
              <a:t>Jouw</a:t>
            </a:r>
            <a:r>
              <a:rPr lang="en-GB" sz="2100" dirty="0" smtClean="0">
                <a:latin typeface="Verdana"/>
                <a:cs typeface="Verdana"/>
              </a:rPr>
              <a:t> </a:t>
            </a:r>
            <a:r>
              <a:rPr lang="en-GB" sz="2100" dirty="0">
                <a:latin typeface="Verdana"/>
                <a:cs typeface="Verdana"/>
              </a:rPr>
              <a:t>‘warm market’ </a:t>
            </a:r>
            <a:r>
              <a:rPr lang="en-GB" sz="2100" dirty="0" err="1">
                <a:latin typeface="Verdana"/>
                <a:cs typeface="Verdana"/>
              </a:rPr>
              <a:t>lijst</a:t>
            </a:r>
            <a:r>
              <a:rPr lang="en-GB" sz="2100" dirty="0">
                <a:latin typeface="Verdana"/>
                <a:cs typeface="Verdana"/>
              </a:rPr>
              <a:t>: </a:t>
            </a:r>
            <a:r>
              <a:rPr lang="en-GB" sz="2100" dirty="0" err="1" smtClean="0">
                <a:latin typeface="Verdana"/>
                <a:cs typeface="Verdana"/>
              </a:rPr>
              <a:t>aanbevelingen</a:t>
            </a:r>
            <a:endParaRPr lang="en-GB" sz="2100" dirty="0" smtClean="0">
              <a:latin typeface="Verdana"/>
              <a:cs typeface="Verdana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300"/>
              </a:spcAft>
              <a:buNone/>
            </a:pPr>
            <a:r>
              <a:rPr lang="en-GB" sz="2100" dirty="0" err="1" smtClean="0">
                <a:latin typeface="Verdana"/>
                <a:cs typeface="Verdana"/>
              </a:rPr>
              <a:t>Jouw</a:t>
            </a:r>
            <a:r>
              <a:rPr lang="en-GB" sz="2100" dirty="0" smtClean="0">
                <a:latin typeface="Verdana"/>
                <a:cs typeface="Verdana"/>
              </a:rPr>
              <a:t> </a:t>
            </a:r>
            <a:r>
              <a:rPr lang="en-GB" sz="2100" dirty="0">
                <a:latin typeface="Verdana"/>
                <a:cs typeface="Verdana"/>
              </a:rPr>
              <a:t>‘cold market’ </a:t>
            </a:r>
            <a:r>
              <a:rPr lang="en-GB" sz="2100" dirty="0" err="1">
                <a:latin typeface="Verdana"/>
                <a:cs typeface="Verdana"/>
              </a:rPr>
              <a:t>lijst</a:t>
            </a:r>
            <a:r>
              <a:rPr lang="en-GB" sz="2100" dirty="0">
                <a:latin typeface="Verdana"/>
                <a:cs typeface="Verdana"/>
              </a:rPr>
              <a:t>: </a:t>
            </a:r>
            <a:r>
              <a:rPr lang="en-GB" sz="2100" dirty="0" err="1" smtClean="0">
                <a:latin typeface="Verdana"/>
                <a:cs typeface="Verdana"/>
              </a:rPr>
              <a:t>alle</a:t>
            </a:r>
            <a:r>
              <a:rPr lang="en-GB" sz="2100" dirty="0" smtClean="0">
                <a:latin typeface="Verdana"/>
                <a:cs typeface="Verdana"/>
              </a:rPr>
              <a:t> </a:t>
            </a:r>
            <a:r>
              <a:rPr lang="en-GB" sz="2100" dirty="0" err="1" smtClean="0">
                <a:latin typeface="Verdana"/>
                <a:cs typeface="Verdana"/>
              </a:rPr>
              <a:t>anderen</a:t>
            </a:r>
            <a:endParaRPr lang="en-US" sz="2100" i="1" dirty="0" smtClean="0">
              <a:latin typeface="Verdana"/>
              <a:cs typeface="Verdana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300"/>
              </a:spcAft>
              <a:buNone/>
            </a:pPr>
            <a:r>
              <a:rPr lang="en-US" sz="2100" i="1" dirty="0" err="1" smtClean="0">
                <a:latin typeface="Verdana"/>
                <a:cs typeface="Verdana"/>
              </a:rPr>
              <a:t>Voorbeelden</a:t>
            </a:r>
            <a:endParaRPr lang="en-US" sz="2100" i="1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71658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198" y="322095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Afspraken</a:t>
            </a:r>
            <a:r>
              <a:rPr lang="en-GB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4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maken</a:t>
            </a:r>
            <a:endParaRPr lang="en-GB" sz="4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3197" y="1647658"/>
            <a:ext cx="5947053" cy="4264411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3800" dirty="0" err="1">
                <a:latin typeface="Verdana"/>
                <a:ea typeface="Verdana" panose="020B0604030504040204" pitchFamily="34" charset="0"/>
                <a:cs typeface="Verdana"/>
              </a:rPr>
              <a:t>Deel</a:t>
            </a:r>
            <a:r>
              <a:rPr lang="en-GB" sz="3800" dirty="0">
                <a:latin typeface="Verdana"/>
                <a:ea typeface="Verdana" panose="020B0604030504040204" pitchFamily="34" charset="0"/>
                <a:cs typeface="Verdana"/>
              </a:rPr>
              <a:t> je </a:t>
            </a:r>
            <a:r>
              <a:rPr lang="en-GB" sz="3800" dirty="0" err="1">
                <a:latin typeface="Verdana"/>
                <a:ea typeface="Verdana" panose="020B0604030504040204" pitchFamily="34" charset="0"/>
                <a:cs typeface="Verdana"/>
              </a:rPr>
              <a:t>enthousiasme</a:t>
            </a:r>
            <a:r>
              <a:rPr lang="en-GB" sz="3800" dirty="0">
                <a:latin typeface="Verdana"/>
                <a:ea typeface="Verdana" panose="020B0604030504040204" pitchFamily="34" charset="0"/>
                <a:cs typeface="Verdana"/>
              </a:rPr>
              <a:t>, het is </a:t>
            </a:r>
            <a:r>
              <a:rPr lang="en-GB" sz="3800" dirty="0" err="1" smtClean="0">
                <a:latin typeface="Verdana"/>
                <a:ea typeface="Verdana" panose="020B0604030504040204" pitchFamily="34" charset="0"/>
                <a:cs typeface="Verdana"/>
              </a:rPr>
              <a:t>aanstekelijk</a:t>
            </a:r>
            <a:r>
              <a:rPr lang="en-GB" sz="3800" dirty="0" smtClean="0">
                <a:latin typeface="Verdana"/>
                <a:ea typeface="Verdana" panose="020B0604030504040204" pitchFamily="34" charset="0"/>
                <a:cs typeface="Verdana"/>
              </a:rPr>
              <a:t>!</a:t>
            </a:r>
            <a:endParaRPr lang="en-GB" sz="3800" dirty="0">
              <a:latin typeface="Verdana"/>
              <a:ea typeface="Verdana" panose="020B0604030504040204" pitchFamily="34" charset="0"/>
              <a:cs typeface="Verdana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3800" b="1" dirty="0" err="1">
                <a:latin typeface="Verdana"/>
                <a:ea typeface="Verdana" panose="020B0604030504040204" pitchFamily="34" charset="0"/>
                <a:cs typeface="Verdana"/>
              </a:rPr>
              <a:t>Doel</a:t>
            </a:r>
            <a:r>
              <a:rPr lang="en-GB" sz="3800" b="1" dirty="0">
                <a:latin typeface="Verdana"/>
                <a:ea typeface="Verdana" panose="020B0604030504040204" pitchFamily="34" charset="0"/>
                <a:cs typeface="Verdana"/>
              </a:rPr>
              <a:t>: </a:t>
            </a:r>
            <a:r>
              <a:rPr lang="en-GB" sz="3800" b="1" dirty="0" err="1">
                <a:latin typeface="Verdana"/>
                <a:ea typeface="Verdana" panose="020B0604030504040204" pitchFamily="34" charset="0"/>
                <a:cs typeface="Verdana"/>
              </a:rPr>
              <a:t>Maak</a:t>
            </a:r>
            <a:r>
              <a:rPr lang="en-GB" sz="3800" b="1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3800" b="1" dirty="0" err="1">
                <a:latin typeface="Verdana"/>
                <a:ea typeface="Verdana" panose="020B0604030504040204" pitchFamily="34" charset="0"/>
                <a:cs typeface="Verdana"/>
              </a:rPr>
              <a:t>een</a:t>
            </a:r>
            <a:r>
              <a:rPr lang="en-GB" sz="3800" b="1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3800" b="1" dirty="0" err="1">
                <a:latin typeface="Verdana"/>
                <a:ea typeface="Verdana" panose="020B0604030504040204" pitchFamily="34" charset="0"/>
                <a:cs typeface="Verdana"/>
              </a:rPr>
              <a:t>afspraak</a:t>
            </a:r>
            <a:r>
              <a:rPr lang="en-GB" sz="3800" b="1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3800" b="1" dirty="0" err="1">
                <a:latin typeface="Verdana"/>
                <a:ea typeface="Verdana" panose="020B0604030504040204" pitchFamily="34" charset="0"/>
                <a:cs typeface="Verdana"/>
              </a:rPr>
              <a:t>samen</a:t>
            </a:r>
            <a:r>
              <a:rPr lang="en-GB" sz="3800" b="1" dirty="0">
                <a:latin typeface="Verdana"/>
                <a:ea typeface="Verdana" panose="020B0604030504040204" pitchFamily="34" charset="0"/>
                <a:cs typeface="Verdana"/>
              </a:rPr>
              <a:t> met je </a:t>
            </a:r>
            <a:r>
              <a:rPr lang="en-GB" sz="3800" b="1" dirty="0" err="1">
                <a:latin typeface="Verdana"/>
                <a:ea typeface="Verdana" panose="020B0604030504040204" pitchFamily="34" charset="0"/>
                <a:cs typeface="Verdana"/>
              </a:rPr>
              <a:t>u</a:t>
            </a:r>
            <a:r>
              <a:rPr lang="en-GB" sz="3800" b="1" dirty="0" err="1" smtClean="0">
                <a:latin typeface="Verdana"/>
                <a:ea typeface="Verdana" panose="020B0604030504040204" pitchFamily="34" charset="0"/>
                <a:cs typeface="Verdana"/>
              </a:rPr>
              <a:t>pline</a:t>
            </a:r>
            <a:endParaRPr lang="en-GB" sz="3800" b="1" dirty="0" smtClean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en-GB" sz="3800" dirty="0" err="1">
                <a:latin typeface="Verdana"/>
                <a:ea typeface="Verdana" panose="020B0604030504040204" pitchFamily="34" charset="0"/>
                <a:cs typeface="Verdana"/>
              </a:rPr>
              <a:t>Verzamel</a:t>
            </a:r>
            <a:r>
              <a:rPr lang="en-GB" sz="38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3800" dirty="0" err="1">
                <a:latin typeface="Verdana"/>
                <a:ea typeface="Verdana" panose="020B0604030504040204" pitchFamily="34" charset="0"/>
                <a:cs typeface="Verdana"/>
              </a:rPr>
              <a:t>voorbeelden</a:t>
            </a:r>
            <a:r>
              <a:rPr lang="en-GB" sz="3800" dirty="0">
                <a:latin typeface="Verdana"/>
                <a:ea typeface="Verdana" panose="020B0604030504040204" pitchFamily="34" charset="0"/>
                <a:cs typeface="Verdana"/>
              </a:rPr>
              <a:t> van </a:t>
            </a:r>
            <a:r>
              <a:rPr lang="en-GB" sz="3800" dirty="0" err="1">
                <a:latin typeface="Verdana"/>
                <a:ea typeface="Verdana" panose="020B0604030504040204" pitchFamily="34" charset="0"/>
                <a:cs typeface="Verdana"/>
              </a:rPr>
              <a:t>openingszinnen</a:t>
            </a:r>
            <a:endParaRPr lang="en-GB" sz="3800" dirty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en-GB" sz="3800" dirty="0" err="1" smtClean="0">
                <a:latin typeface="Verdana"/>
                <a:ea typeface="Verdana" panose="020B0604030504040204" pitchFamily="34" charset="0"/>
                <a:cs typeface="Verdana"/>
              </a:rPr>
              <a:t>Gebruik</a:t>
            </a:r>
            <a:r>
              <a:rPr lang="en-GB" sz="38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3800" dirty="0" err="1">
                <a:latin typeface="Verdana"/>
                <a:ea typeface="Verdana" panose="020B0604030504040204" pitchFamily="34" charset="0"/>
                <a:cs typeface="Verdana"/>
              </a:rPr>
              <a:t>alle</a:t>
            </a:r>
            <a:r>
              <a:rPr lang="en-GB" sz="38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3800" dirty="0" err="1">
                <a:latin typeface="Verdana"/>
                <a:ea typeface="Verdana" panose="020B0604030504040204" pitchFamily="34" charset="0"/>
                <a:cs typeface="Verdana"/>
              </a:rPr>
              <a:t>elementen</a:t>
            </a:r>
            <a:r>
              <a:rPr lang="en-GB" sz="3800" dirty="0">
                <a:latin typeface="Verdana"/>
                <a:ea typeface="Verdana" panose="020B0604030504040204" pitchFamily="34" charset="0"/>
                <a:cs typeface="Verdana"/>
              </a:rPr>
              <a:t> van het </a:t>
            </a:r>
            <a:r>
              <a:rPr lang="en-GB" sz="3800" dirty="0" err="1">
                <a:latin typeface="Verdana"/>
                <a:ea typeface="Verdana" panose="020B0604030504040204" pitchFamily="34" charset="0"/>
                <a:cs typeface="Verdana"/>
              </a:rPr>
              <a:t>Systeem</a:t>
            </a:r>
            <a:r>
              <a:rPr lang="en-GB" sz="3800" dirty="0">
                <a:latin typeface="Verdana"/>
                <a:ea typeface="Verdana" panose="020B0604030504040204" pitchFamily="34" charset="0"/>
                <a:cs typeface="Verdana"/>
              </a:rPr>
              <a:t> om met </a:t>
            </a:r>
            <a:r>
              <a:rPr lang="en-GB" sz="3800" dirty="0" err="1">
                <a:latin typeface="Verdana"/>
                <a:ea typeface="Verdana" panose="020B0604030504040204" pitchFamily="34" charset="0"/>
                <a:cs typeface="Verdana"/>
              </a:rPr>
              <a:t>mensen</a:t>
            </a:r>
            <a:r>
              <a:rPr lang="en-GB" sz="38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3800" dirty="0" err="1">
                <a:latin typeface="Verdana"/>
                <a:ea typeface="Verdana" panose="020B0604030504040204" pitchFamily="34" charset="0"/>
                <a:cs typeface="Verdana"/>
              </a:rPr>
              <a:t>te</a:t>
            </a:r>
            <a:r>
              <a:rPr lang="en-GB" sz="38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3800" dirty="0" err="1">
                <a:latin typeface="Verdana"/>
                <a:ea typeface="Verdana" panose="020B0604030504040204" pitchFamily="34" charset="0"/>
                <a:cs typeface="Verdana"/>
              </a:rPr>
              <a:t>communiceren</a:t>
            </a:r>
            <a:r>
              <a:rPr lang="en-GB" sz="3800" dirty="0">
                <a:latin typeface="Verdana"/>
                <a:ea typeface="Verdana" panose="020B0604030504040204" pitchFamily="34" charset="0"/>
                <a:cs typeface="Verdana"/>
              </a:rPr>
              <a:t> en </a:t>
            </a:r>
            <a:r>
              <a:rPr lang="en-GB" sz="3800" dirty="0" err="1">
                <a:latin typeface="Verdana"/>
                <a:ea typeface="Verdana" panose="020B0604030504040204" pitchFamily="34" charset="0"/>
                <a:cs typeface="Verdana"/>
              </a:rPr>
              <a:t>ze</a:t>
            </a:r>
            <a:r>
              <a:rPr lang="en-GB" sz="38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3800" dirty="0" err="1">
                <a:latin typeface="Verdana"/>
                <a:ea typeface="Verdana" panose="020B0604030504040204" pitchFamily="34" charset="0"/>
                <a:cs typeface="Verdana"/>
              </a:rPr>
              <a:t>aan</a:t>
            </a:r>
            <a:r>
              <a:rPr lang="en-GB" sz="38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3800" dirty="0" smtClean="0">
                <a:latin typeface="Verdana"/>
                <a:ea typeface="Verdana" panose="020B0604030504040204" pitchFamily="34" charset="0"/>
                <a:cs typeface="Verdana"/>
              </a:rPr>
              <a:t>Reliv </a:t>
            </a:r>
            <a:r>
              <a:rPr lang="en-GB" sz="3800" dirty="0" err="1" smtClean="0">
                <a:latin typeface="Verdana"/>
                <a:ea typeface="Verdana" panose="020B0604030504040204" pitchFamily="34" charset="0"/>
                <a:cs typeface="Verdana"/>
              </a:rPr>
              <a:t>voor</a:t>
            </a:r>
            <a:r>
              <a:rPr lang="en-GB" sz="38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3800" dirty="0" err="1" smtClean="0">
                <a:latin typeface="Verdana"/>
                <a:ea typeface="Verdana" panose="020B0604030504040204" pitchFamily="34" charset="0"/>
                <a:cs typeface="Verdana"/>
              </a:rPr>
              <a:t>te</a:t>
            </a:r>
            <a:r>
              <a:rPr lang="en-GB" sz="38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3800" dirty="0" err="1" smtClean="0">
                <a:latin typeface="Verdana"/>
                <a:ea typeface="Verdana" panose="020B0604030504040204" pitchFamily="34" charset="0"/>
                <a:cs typeface="Verdana"/>
              </a:rPr>
              <a:t>stellen</a:t>
            </a:r>
            <a:endParaRPr lang="en-GB" sz="3800" dirty="0" smtClean="0">
              <a:latin typeface="Verdana"/>
              <a:ea typeface="Verdana" panose="020B0604030504040204" pitchFamily="34" charset="0"/>
              <a:cs typeface="Verdana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3800" b="1" dirty="0" err="1">
                <a:latin typeface="Verdana"/>
                <a:ea typeface="Verdana" panose="020B0604030504040204" pitchFamily="34" charset="0"/>
                <a:cs typeface="Verdana"/>
              </a:rPr>
              <a:t>Wees</a:t>
            </a:r>
            <a:r>
              <a:rPr lang="en-GB" sz="3800" b="1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3800" b="1" dirty="0" err="1" smtClean="0">
                <a:latin typeface="Verdana"/>
                <a:ea typeface="Verdana" panose="020B0604030504040204" pitchFamily="34" charset="0"/>
                <a:cs typeface="Verdana"/>
              </a:rPr>
              <a:t>overtuigend</a:t>
            </a:r>
            <a:endParaRPr lang="en-GB" sz="3800" b="1" dirty="0" smtClean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en-GB" sz="3800" dirty="0" err="1">
                <a:latin typeface="Verdana"/>
                <a:ea typeface="Verdana" panose="020B0604030504040204" pitchFamily="34" charset="0"/>
                <a:cs typeface="Verdana"/>
              </a:rPr>
              <a:t>Mensen</a:t>
            </a:r>
            <a:r>
              <a:rPr lang="en-GB" sz="38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3800" dirty="0" err="1">
                <a:latin typeface="Verdana"/>
                <a:ea typeface="Verdana" panose="020B0604030504040204" pitchFamily="34" charset="0"/>
                <a:cs typeface="Verdana"/>
              </a:rPr>
              <a:t>reageren</a:t>
            </a:r>
            <a:r>
              <a:rPr lang="en-GB" sz="3800" dirty="0">
                <a:latin typeface="Verdana"/>
                <a:ea typeface="Verdana" panose="020B0604030504040204" pitchFamily="34" charset="0"/>
                <a:cs typeface="Verdana"/>
              </a:rPr>
              <a:t> op </a:t>
            </a:r>
            <a:r>
              <a:rPr lang="en-GB" sz="3800" dirty="0" err="1">
                <a:latin typeface="Verdana"/>
                <a:ea typeface="Verdana" panose="020B0604030504040204" pitchFamily="34" charset="0"/>
                <a:cs typeface="Verdana"/>
              </a:rPr>
              <a:t>jouw</a:t>
            </a:r>
            <a:r>
              <a:rPr lang="en-GB" sz="38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3800" dirty="0" err="1">
                <a:latin typeface="Verdana"/>
                <a:ea typeface="Verdana" panose="020B0604030504040204" pitchFamily="34" charset="0"/>
                <a:cs typeface="Verdana"/>
              </a:rPr>
              <a:t>enthousiasme</a:t>
            </a:r>
            <a:r>
              <a:rPr lang="en-GB" sz="3800" dirty="0">
                <a:latin typeface="Verdana"/>
                <a:ea typeface="Verdana" panose="020B0604030504040204" pitchFamily="34" charset="0"/>
                <a:cs typeface="Verdana"/>
              </a:rPr>
              <a:t> en </a:t>
            </a:r>
            <a:r>
              <a:rPr lang="en-GB" sz="3800" dirty="0" err="1">
                <a:latin typeface="Verdana"/>
                <a:ea typeface="Verdana" panose="020B0604030504040204" pitchFamily="34" charset="0"/>
                <a:cs typeface="Verdana"/>
              </a:rPr>
              <a:t>overtuigingskracht</a:t>
            </a:r>
            <a:endParaRPr lang="en-GB" dirty="0">
              <a:latin typeface="Verdana"/>
              <a:cs typeface="Verdana"/>
            </a:endParaRPr>
          </a:p>
        </p:txBody>
      </p:sp>
      <p:pic>
        <p:nvPicPr>
          <p:cNvPr id="1026" name="Picture 2" descr="http://wmcnewjersey.com/wp-content/uploads/appointm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251" y="1435921"/>
            <a:ext cx="5486400" cy="391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734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:\! Shared Marketing\Photoshoot 2014\Helena &amp; Sophia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68"/>
          <a:stretch/>
        </p:blipFill>
        <p:spPr bwMode="auto">
          <a:xfrm>
            <a:off x="6876952" y="1317885"/>
            <a:ext cx="5315048" cy="554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979" y="365126"/>
            <a:ext cx="10698821" cy="1325563"/>
          </a:xfrm>
        </p:spPr>
        <p:txBody>
          <a:bodyPr/>
          <a:lstStyle/>
          <a:p>
            <a:r>
              <a:rPr lang="en-GB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en-GB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afspraak</a:t>
            </a:r>
            <a:r>
              <a:rPr lang="en-GB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Hoe?</a:t>
            </a:r>
            <a:endParaRPr lang="en-GB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930" y="1825625"/>
            <a:ext cx="6391788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100"/>
              </a:spcAft>
            </a:pP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Gebruik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je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u</a:t>
            </a:r>
            <a:r>
              <a:rPr lang="en-GB" sz="2400" dirty="0" err="1" smtClean="0">
                <a:latin typeface="Verdana"/>
                <a:ea typeface="Verdana" panose="020B0604030504040204" pitchFamily="34" charset="0"/>
                <a:cs typeface="Verdana"/>
              </a:rPr>
              <a:t>pline</a:t>
            </a:r>
            <a:endParaRPr lang="en-GB" sz="2400" dirty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00000"/>
              </a:lnSpc>
              <a:spcAft>
                <a:spcPts val="1100"/>
              </a:spcAft>
            </a:pPr>
            <a:r>
              <a:rPr lang="en-GB" sz="2400" dirty="0" err="1" smtClean="0">
                <a:latin typeface="Verdana"/>
                <a:ea typeface="Verdana" panose="020B0604030504040204" pitchFamily="34" charset="0"/>
                <a:cs typeface="Verdana"/>
              </a:rPr>
              <a:t>Gebruik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de </a:t>
            </a:r>
            <a:r>
              <a:rPr lang="en-GB" sz="2400" dirty="0" err="1" smtClean="0">
                <a:latin typeface="Verdana"/>
                <a:ea typeface="Verdana" panose="020B0604030504040204" pitchFamily="34" charset="0"/>
                <a:cs typeface="Verdana"/>
              </a:rPr>
              <a:t>ervaringen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 van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anderen</a:t>
            </a:r>
            <a:endParaRPr lang="en-GB" sz="2400" dirty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00000"/>
              </a:lnSpc>
              <a:spcAft>
                <a:spcPts val="1100"/>
              </a:spcAft>
            </a:pPr>
            <a:r>
              <a:rPr lang="en-GB" sz="2400" dirty="0" err="1" smtClean="0">
                <a:latin typeface="Verdana"/>
                <a:ea typeface="Verdana" panose="020B0604030504040204" pitchFamily="34" charset="0"/>
                <a:cs typeface="Verdana"/>
              </a:rPr>
              <a:t>Gebruik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de Reliv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hulpmiddelen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: </a:t>
            </a:r>
            <a:b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</a:b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3-way-call,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bijeenkomsten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, skype,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ect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.</a:t>
            </a:r>
          </a:p>
          <a:p>
            <a:pPr>
              <a:lnSpc>
                <a:spcPct val="100000"/>
              </a:lnSpc>
              <a:spcAft>
                <a:spcPts val="1100"/>
              </a:spcAft>
            </a:pPr>
            <a:r>
              <a:rPr lang="en-GB" sz="2400" b="1" dirty="0" err="1" smtClean="0">
                <a:latin typeface="Verdana"/>
                <a:ea typeface="Verdana" panose="020B0604030504040204" pitchFamily="34" charset="0"/>
                <a:cs typeface="Verdana"/>
              </a:rPr>
              <a:t>Vraag</a:t>
            </a:r>
            <a:r>
              <a:rPr lang="en-GB" sz="2400" b="1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b="1" dirty="0" err="1">
                <a:latin typeface="Verdana"/>
                <a:ea typeface="Verdana" panose="020B0604030504040204" pitchFamily="34" charset="0"/>
                <a:cs typeface="Verdana"/>
              </a:rPr>
              <a:t>altijd</a:t>
            </a:r>
            <a:r>
              <a:rPr lang="en-GB" sz="2400" b="1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b="1" dirty="0" err="1">
                <a:latin typeface="Verdana"/>
                <a:ea typeface="Verdana" panose="020B0604030504040204" pitchFamily="34" charset="0"/>
                <a:cs typeface="Verdana"/>
              </a:rPr>
              <a:t>om</a:t>
            </a:r>
            <a:r>
              <a:rPr lang="en-GB" sz="2400" b="1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b="1" dirty="0" err="1">
                <a:latin typeface="Verdana"/>
                <a:ea typeface="Verdana" panose="020B0604030504040204" pitchFamily="34" charset="0"/>
                <a:cs typeface="Verdana"/>
              </a:rPr>
              <a:t>een</a:t>
            </a:r>
            <a:r>
              <a:rPr lang="en-GB" sz="2400" b="1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b="1" dirty="0" err="1">
                <a:latin typeface="Verdana"/>
                <a:ea typeface="Verdana" panose="020B0604030504040204" pitchFamily="34" charset="0"/>
                <a:cs typeface="Verdana"/>
              </a:rPr>
              <a:t>beslissing</a:t>
            </a:r>
            <a:endParaRPr lang="en-GB" sz="2400" b="1" dirty="0">
              <a:latin typeface="Verdana"/>
              <a:ea typeface="Verdana" panose="020B0604030504040204" pitchFamily="34" charset="0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14510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:\! Shared Marketing\Photoshoot 2014\Caroline with Fibrestore &amp; Now 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0" r="12825" b="4722"/>
          <a:stretch/>
        </p:blipFill>
        <p:spPr bwMode="auto">
          <a:xfrm>
            <a:off x="7325302" y="1054100"/>
            <a:ext cx="4653863" cy="581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Vraag</a:t>
            </a:r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</a:t>
            </a:r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</a:t>
            </a:r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beslissing</a:t>
            </a:r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Producten</a:t>
            </a:r>
            <a:endParaRPr lang="en-GB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16667"/>
            <a:ext cx="6678087" cy="4060295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600" b="1" dirty="0" err="1">
                <a:latin typeface="Verdana"/>
                <a:ea typeface="Verdana" panose="020B0604030504040204" pitchFamily="34" charset="0"/>
                <a:cs typeface="Verdana"/>
              </a:rPr>
              <a:t>Waar</a:t>
            </a:r>
            <a:r>
              <a:rPr lang="en-US" sz="2600" b="1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2600" b="1" dirty="0" err="1">
                <a:latin typeface="Verdana"/>
                <a:ea typeface="Verdana" panose="020B0604030504040204" pitchFamily="34" charset="0"/>
                <a:cs typeface="Verdana"/>
              </a:rPr>
              <a:t>wil</a:t>
            </a:r>
            <a:r>
              <a:rPr lang="en-US" sz="2600" b="1" dirty="0">
                <a:latin typeface="Verdana"/>
                <a:ea typeface="Verdana" panose="020B0604030504040204" pitchFamily="34" charset="0"/>
                <a:cs typeface="Verdana"/>
              </a:rPr>
              <a:t> je </a:t>
            </a:r>
            <a:r>
              <a:rPr lang="en-US" sz="2600" b="1" dirty="0" err="1">
                <a:latin typeface="Verdana"/>
                <a:ea typeface="Verdana" panose="020B0604030504040204" pitchFamily="34" charset="0"/>
                <a:cs typeface="Verdana"/>
              </a:rPr>
              <a:t>beginnen</a:t>
            </a:r>
            <a:r>
              <a:rPr lang="en-US" sz="2600" b="1" dirty="0" smtClean="0">
                <a:latin typeface="Verdana"/>
                <a:ea typeface="Verdana" panose="020B0604030504040204" pitchFamily="34" charset="0"/>
                <a:cs typeface="Verdana"/>
              </a:rPr>
              <a:t>?</a:t>
            </a:r>
            <a:endParaRPr lang="en-US" b="1" dirty="0" smtClean="0">
              <a:latin typeface="Verdana"/>
              <a:ea typeface="Verdana" panose="020B0604030504040204" pitchFamily="34" charset="0"/>
              <a:cs typeface="Verdana"/>
            </a:endParaRPr>
          </a:p>
          <a:p>
            <a:pPr marL="914400" lvl="0" indent="-457200">
              <a:lnSpc>
                <a:spcPct val="110000"/>
              </a:lnSpc>
              <a:spcBef>
                <a:spcPts val="1200"/>
              </a:spcBef>
              <a:spcAft>
                <a:spcPts val="500"/>
              </a:spcAft>
              <a:buFont typeface="Arial"/>
              <a:buChar char="•"/>
            </a:pPr>
            <a:r>
              <a:rPr lang="en-US" sz="2400" dirty="0" err="1">
                <a:latin typeface="Verdana"/>
                <a:ea typeface="Verdana" panose="020B0604030504040204" pitchFamily="34" charset="0"/>
                <a:cs typeface="Verdana"/>
              </a:rPr>
              <a:t>Stel</a:t>
            </a:r>
            <a:r>
              <a:rPr lang="en-US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2400" dirty="0" err="1">
                <a:latin typeface="Verdana"/>
                <a:ea typeface="Verdana" panose="020B0604030504040204" pitchFamily="34" charset="0"/>
                <a:cs typeface="Verdana"/>
              </a:rPr>
              <a:t>vragen</a:t>
            </a:r>
            <a:r>
              <a:rPr lang="en-US" sz="2400" dirty="0">
                <a:latin typeface="Verdana"/>
                <a:ea typeface="Verdana" panose="020B0604030504040204" pitchFamily="34" charset="0"/>
                <a:cs typeface="Verdana"/>
              </a:rPr>
              <a:t> en </a:t>
            </a:r>
            <a:r>
              <a:rPr lang="en-US" sz="2400" dirty="0" err="1">
                <a:latin typeface="Verdana"/>
                <a:ea typeface="Verdana" panose="020B0604030504040204" pitchFamily="34" charset="0"/>
                <a:cs typeface="Verdana"/>
              </a:rPr>
              <a:t>luister</a:t>
            </a:r>
            <a:endParaRPr lang="en-US" sz="2400" dirty="0">
              <a:latin typeface="Verdana"/>
              <a:ea typeface="Verdana" panose="020B0604030504040204" pitchFamily="34" charset="0"/>
              <a:cs typeface="Verdana"/>
            </a:endParaRPr>
          </a:p>
          <a:p>
            <a:pPr marL="914400" lvl="0" indent="-457200">
              <a:lnSpc>
                <a:spcPct val="110000"/>
              </a:lnSpc>
              <a:spcBef>
                <a:spcPts val="1200"/>
              </a:spcBef>
              <a:spcAft>
                <a:spcPts val="500"/>
              </a:spcAft>
              <a:buFont typeface="Arial"/>
              <a:buChar char="•"/>
            </a:pPr>
            <a:r>
              <a:rPr lang="en-US" sz="2400" dirty="0" err="1">
                <a:latin typeface="Verdana"/>
                <a:ea typeface="Verdana" panose="020B0604030504040204" pitchFamily="34" charset="0"/>
                <a:cs typeface="Verdana"/>
              </a:rPr>
              <a:t>Beveel</a:t>
            </a:r>
            <a:r>
              <a:rPr lang="en-US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2400" dirty="0" err="1">
                <a:latin typeface="Verdana"/>
                <a:ea typeface="Verdana" panose="020B0604030504040204" pitchFamily="34" charset="0"/>
                <a:cs typeface="Verdana"/>
              </a:rPr>
              <a:t>aan</a:t>
            </a:r>
            <a:r>
              <a:rPr lang="en-US" sz="2400" dirty="0">
                <a:latin typeface="Verdana"/>
                <a:ea typeface="Verdana" panose="020B0604030504040204" pitchFamily="34" charset="0"/>
                <a:cs typeface="Verdana"/>
              </a:rPr>
              <a:t>: </a:t>
            </a:r>
            <a:r>
              <a:rPr lang="en-US" sz="2400" dirty="0" smtClean="0">
                <a:latin typeface="Verdana"/>
                <a:ea typeface="Verdana" panose="020B0604030504040204" pitchFamily="34" charset="0"/>
                <a:cs typeface="Verdana"/>
              </a:rPr>
              <a:t>Master Affiliate? </a:t>
            </a:r>
            <a:r>
              <a:rPr lang="en-US" sz="2400" dirty="0" err="1">
                <a:latin typeface="Verdana"/>
                <a:ea typeface="Verdana" panose="020B0604030504040204" pitchFamily="34" charset="0"/>
                <a:cs typeface="Verdana"/>
              </a:rPr>
              <a:t>Persoonlijke</a:t>
            </a:r>
            <a:r>
              <a:rPr lang="en-US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2400" dirty="0" err="1">
                <a:latin typeface="Verdana"/>
                <a:ea typeface="Verdana" panose="020B0604030504040204" pitchFamily="34" charset="0"/>
                <a:cs typeface="Verdana"/>
              </a:rPr>
              <a:t>behoeften</a:t>
            </a:r>
            <a:r>
              <a:rPr lang="en-US" sz="2400" dirty="0">
                <a:latin typeface="Verdana"/>
                <a:ea typeface="Verdana" panose="020B0604030504040204" pitchFamily="34" charset="0"/>
                <a:cs typeface="Verdana"/>
              </a:rPr>
              <a:t>?</a:t>
            </a:r>
          </a:p>
          <a:p>
            <a:pPr marL="914400" lvl="0" indent="-457200">
              <a:lnSpc>
                <a:spcPct val="110000"/>
              </a:lnSpc>
              <a:spcBef>
                <a:spcPts val="1200"/>
              </a:spcBef>
              <a:spcAft>
                <a:spcPts val="500"/>
              </a:spcAft>
              <a:buFont typeface="Arial"/>
              <a:buChar char="•"/>
            </a:pPr>
            <a:r>
              <a:rPr lang="en-US" sz="2400" dirty="0" err="1">
                <a:latin typeface="Verdana"/>
                <a:ea typeface="Verdana" panose="020B0604030504040204" pitchFamily="34" charset="0"/>
                <a:cs typeface="Verdana"/>
              </a:rPr>
              <a:t>Houd</a:t>
            </a:r>
            <a:r>
              <a:rPr lang="en-US" sz="2400" dirty="0">
                <a:latin typeface="Verdana"/>
                <a:ea typeface="Verdana" panose="020B0604030504040204" pitchFamily="34" charset="0"/>
                <a:cs typeface="Verdana"/>
              </a:rPr>
              <a:t> het </a:t>
            </a:r>
            <a:r>
              <a:rPr lang="en-US" sz="2400" dirty="0" err="1">
                <a:latin typeface="Verdana"/>
                <a:ea typeface="Verdana" panose="020B0604030504040204" pitchFamily="34" charset="0"/>
                <a:cs typeface="Verdana"/>
              </a:rPr>
              <a:t>simpel</a:t>
            </a:r>
            <a:endParaRPr lang="en-US" sz="2400" dirty="0">
              <a:latin typeface="Verdana"/>
              <a:ea typeface="Verdana" panose="020B0604030504040204" pitchFamily="34" charset="0"/>
              <a:cs typeface="Verdana"/>
            </a:endParaRPr>
          </a:p>
          <a:p>
            <a:pPr marL="914400" lvl="0" indent="-457200">
              <a:lnSpc>
                <a:spcPct val="110000"/>
              </a:lnSpc>
              <a:spcBef>
                <a:spcPts val="1200"/>
              </a:spcBef>
              <a:spcAft>
                <a:spcPts val="500"/>
              </a:spcAft>
              <a:buFont typeface="Arial"/>
              <a:buChar char="•"/>
            </a:pPr>
            <a:r>
              <a:rPr lang="en-US" sz="2400" dirty="0" err="1">
                <a:latin typeface="Verdana"/>
                <a:ea typeface="Verdana" panose="020B0604030504040204" pitchFamily="34" charset="0"/>
                <a:cs typeface="Verdana"/>
              </a:rPr>
              <a:t>Laat</a:t>
            </a:r>
            <a:r>
              <a:rPr lang="en-US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2400" dirty="0" err="1">
                <a:latin typeface="Verdana"/>
                <a:ea typeface="Verdana" panose="020B0604030504040204" pitchFamily="34" charset="0"/>
                <a:cs typeface="Verdana"/>
              </a:rPr>
              <a:t>zien</a:t>
            </a:r>
            <a:r>
              <a:rPr lang="en-US" sz="2400" dirty="0">
                <a:latin typeface="Verdana"/>
                <a:ea typeface="Verdana" panose="020B0604030504040204" pitchFamily="34" charset="0"/>
                <a:cs typeface="Verdana"/>
              </a:rPr>
              <a:t> hoe </a:t>
            </a:r>
            <a:r>
              <a:rPr lang="en-US" sz="2400" dirty="0" err="1">
                <a:latin typeface="Verdana"/>
                <a:ea typeface="Verdana" panose="020B0604030504040204" pitchFamily="34" charset="0"/>
                <a:cs typeface="Verdana"/>
              </a:rPr>
              <a:t>ze</a:t>
            </a:r>
            <a:r>
              <a:rPr lang="en-US" sz="2400" dirty="0">
                <a:latin typeface="Verdana"/>
                <a:ea typeface="Verdana" panose="020B0604030504040204" pitchFamily="34" charset="0"/>
                <a:cs typeface="Verdana"/>
              </a:rPr>
              <a:t> op de </a:t>
            </a:r>
            <a:r>
              <a:rPr lang="en-US" sz="2400" dirty="0" err="1">
                <a:latin typeface="Verdana"/>
                <a:ea typeface="Verdana" panose="020B0604030504040204" pitchFamily="34" charset="0"/>
                <a:cs typeface="Verdana"/>
              </a:rPr>
              <a:t>producten</a:t>
            </a:r>
            <a:r>
              <a:rPr lang="en-US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2400" dirty="0" err="1">
                <a:latin typeface="Verdana"/>
                <a:ea typeface="Verdana" panose="020B0604030504040204" pitchFamily="34" charset="0"/>
                <a:cs typeface="Verdana"/>
              </a:rPr>
              <a:t>kunnen</a:t>
            </a:r>
            <a:r>
              <a:rPr lang="en-US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2400" dirty="0" err="1">
                <a:latin typeface="Verdana"/>
                <a:ea typeface="Verdana" panose="020B0604030504040204" pitchFamily="34" charset="0"/>
                <a:cs typeface="Verdana"/>
              </a:rPr>
              <a:t>besparen</a:t>
            </a:r>
            <a:r>
              <a:rPr lang="en-US" sz="2400" dirty="0">
                <a:latin typeface="Verdana"/>
                <a:ea typeface="Verdana" panose="020B0604030504040204" pitchFamily="34" charset="0"/>
                <a:cs typeface="Verdana"/>
              </a:rPr>
              <a:t>.</a:t>
            </a:r>
          </a:p>
          <a:p>
            <a:pPr marL="0" lvl="0" indent="0">
              <a:lnSpc>
                <a:spcPct val="110000"/>
              </a:lnSpc>
              <a:buNone/>
            </a:pPr>
            <a:r>
              <a:rPr lang="en-US" sz="2400" b="1" dirty="0">
                <a:latin typeface="Verdana"/>
                <a:ea typeface="Verdana" panose="020B0604030504040204" pitchFamily="34" charset="0"/>
                <a:cs typeface="Verdana"/>
              </a:rPr>
              <a:t>Ken </a:t>
            </a:r>
            <a:r>
              <a:rPr lang="en-US" sz="2400" b="1" dirty="0" err="1">
                <a:latin typeface="Verdana"/>
                <a:ea typeface="Verdana" panose="020B0604030504040204" pitchFamily="34" charset="0"/>
                <a:cs typeface="Verdana"/>
              </a:rPr>
              <a:t>jij</a:t>
            </a:r>
            <a:r>
              <a:rPr lang="en-US" sz="2400" b="1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2400" b="1" dirty="0" err="1">
                <a:latin typeface="Verdana"/>
                <a:ea typeface="Verdana" panose="020B0604030504040204" pitchFamily="34" charset="0"/>
                <a:cs typeface="Verdana"/>
              </a:rPr>
              <a:t>iemand</a:t>
            </a:r>
            <a:r>
              <a:rPr lang="en-US" sz="2400" b="1" dirty="0">
                <a:latin typeface="Verdana"/>
                <a:ea typeface="Verdana" panose="020B0604030504040204" pitchFamily="34" charset="0"/>
                <a:cs typeface="Verdana"/>
              </a:rPr>
              <a:t> die </a:t>
            </a:r>
            <a:r>
              <a:rPr lang="en-US" sz="2400" b="1" dirty="0" err="1">
                <a:latin typeface="Verdana"/>
                <a:ea typeface="Verdana" panose="020B0604030504040204" pitchFamily="34" charset="0"/>
                <a:cs typeface="Verdana"/>
              </a:rPr>
              <a:t>baat</a:t>
            </a:r>
            <a:r>
              <a:rPr lang="en-US" sz="2400" b="1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2400" b="1" dirty="0" err="1">
                <a:latin typeface="Verdana"/>
                <a:ea typeface="Verdana" panose="020B0604030504040204" pitchFamily="34" charset="0"/>
                <a:cs typeface="Verdana"/>
              </a:rPr>
              <a:t>kan</a:t>
            </a:r>
            <a:r>
              <a:rPr lang="en-US" sz="2400" b="1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2400" b="1" dirty="0" err="1">
                <a:latin typeface="Verdana"/>
                <a:ea typeface="Verdana" panose="020B0604030504040204" pitchFamily="34" charset="0"/>
                <a:cs typeface="Verdana"/>
              </a:rPr>
              <a:t>hebben</a:t>
            </a:r>
            <a:r>
              <a:rPr lang="en-US" sz="2400" b="1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2400" b="1" dirty="0" err="1">
                <a:latin typeface="Verdana"/>
                <a:ea typeface="Verdana" panose="020B0604030504040204" pitchFamily="34" charset="0"/>
                <a:cs typeface="Verdana"/>
              </a:rPr>
              <a:t>bij</a:t>
            </a:r>
            <a:r>
              <a:rPr lang="en-US" sz="2400" b="1" dirty="0">
                <a:latin typeface="Verdana"/>
                <a:ea typeface="Verdana" panose="020B0604030504040204" pitchFamily="34" charset="0"/>
                <a:cs typeface="Verdana"/>
              </a:rPr>
              <a:t> de </a:t>
            </a:r>
            <a:r>
              <a:rPr lang="en-US" sz="2400" b="1" dirty="0" err="1">
                <a:latin typeface="Verdana"/>
                <a:ea typeface="Verdana" panose="020B0604030504040204" pitchFamily="34" charset="0"/>
                <a:cs typeface="Verdana"/>
              </a:rPr>
              <a:t>producten</a:t>
            </a:r>
            <a:r>
              <a:rPr lang="en-US" sz="2400" b="1" dirty="0">
                <a:latin typeface="Verdana"/>
                <a:ea typeface="Verdana" panose="020B0604030504040204" pitchFamily="34" charset="0"/>
                <a:cs typeface="Verdana"/>
              </a:rPr>
              <a:t> van Reliv?</a:t>
            </a:r>
            <a:endParaRPr lang="fr-FR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979280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:\! Shared Marketing\Photoshoot 2014\Pedro 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80689" y="703537"/>
            <a:ext cx="6262113" cy="615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7" y="339726"/>
            <a:ext cx="10515600" cy="1325563"/>
          </a:xfrm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Vraag</a:t>
            </a:r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</a:t>
            </a:r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</a:t>
            </a:r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beslissing</a:t>
            </a:r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Business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683" y="1932900"/>
            <a:ext cx="7094482" cy="2791062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4700" b="1" dirty="0" err="1">
                <a:latin typeface="Verdana"/>
                <a:ea typeface="Verdana" panose="020B0604030504040204" pitchFamily="34" charset="0"/>
                <a:cs typeface="Verdana"/>
              </a:rPr>
              <a:t>Waar</a:t>
            </a:r>
            <a:r>
              <a:rPr lang="en-US" sz="4700" b="1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4700" b="1" dirty="0" err="1">
                <a:latin typeface="Verdana"/>
                <a:ea typeface="Verdana" panose="020B0604030504040204" pitchFamily="34" charset="0"/>
                <a:cs typeface="Verdana"/>
              </a:rPr>
              <a:t>wil</a:t>
            </a:r>
            <a:r>
              <a:rPr lang="en-US" sz="4700" b="1" dirty="0">
                <a:latin typeface="Verdana"/>
                <a:ea typeface="Verdana" panose="020B0604030504040204" pitchFamily="34" charset="0"/>
                <a:cs typeface="Verdana"/>
              </a:rPr>
              <a:t> je </a:t>
            </a:r>
            <a:r>
              <a:rPr lang="en-US" sz="4700" b="1" dirty="0" err="1" smtClean="0">
                <a:latin typeface="Verdana"/>
                <a:ea typeface="Verdana" panose="020B0604030504040204" pitchFamily="34" charset="0"/>
                <a:cs typeface="Verdana"/>
              </a:rPr>
              <a:t>beginnen</a:t>
            </a:r>
            <a:r>
              <a:rPr lang="en-US" sz="4700" b="1" dirty="0" smtClean="0">
                <a:latin typeface="Verdana"/>
                <a:ea typeface="Verdana" panose="020B0604030504040204" pitchFamily="34" charset="0"/>
                <a:cs typeface="Verdana"/>
              </a:rPr>
              <a:t>?</a:t>
            </a:r>
          </a:p>
          <a:p>
            <a:pPr marL="914400" indent="-45720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en-US" sz="4000" dirty="0">
                <a:latin typeface="Verdana"/>
                <a:ea typeface="Verdana" panose="020B0604030504040204" pitchFamily="34" charset="0"/>
                <a:cs typeface="Verdana"/>
              </a:rPr>
              <a:t>Loop de </a:t>
            </a:r>
            <a:r>
              <a:rPr lang="en-US" sz="4000" dirty="0" err="1" smtClean="0">
                <a:latin typeface="Verdana"/>
                <a:ea typeface="Verdana" panose="020B0604030504040204" pitchFamily="34" charset="0"/>
                <a:cs typeface="Verdana"/>
              </a:rPr>
              <a:t>winstmogelijkheden</a:t>
            </a:r>
            <a:r>
              <a:rPr lang="en-US" sz="40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4000" dirty="0">
                <a:latin typeface="Verdana"/>
                <a:ea typeface="Verdana" panose="020B0604030504040204" pitchFamily="34" charset="0"/>
                <a:cs typeface="Verdana"/>
              </a:rPr>
              <a:t>door</a:t>
            </a:r>
          </a:p>
          <a:p>
            <a:pPr marL="914400" indent="-45720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en-US" sz="4000" dirty="0" err="1" smtClean="0">
                <a:latin typeface="Verdana"/>
                <a:ea typeface="Verdana" panose="020B0604030504040204" pitchFamily="34" charset="0"/>
                <a:cs typeface="Verdana"/>
              </a:rPr>
              <a:t>Bespreek</a:t>
            </a:r>
            <a:r>
              <a:rPr lang="en-US" sz="40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4000" dirty="0">
                <a:latin typeface="Verdana"/>
                <a:ea typeface="Verdana" panose="020B0604030504040204" pitchFamily="34" charset="0"/>
                <a:cs typeface="Verdana"/>
              </a:rPr>
              <a:t>het </a:t>
            </a:r>
            <a:r>
              <a:rPr lang="en-US" sz="4000" dirty="0" err="1">
                <a:latin typeface="Verdana"/>
                <a:ea typeface="Verdana" panose="020B0604030504040204" pitchFamily="34" charset="0"/>
                <a:cs typeface="Verdana"/>
              </a:rPr>
              <a:t>compensatieplan</a:t>
            </a:r>
            <a:endParaRPr lang="en-US" sz="4000" dirty="0">
              <a:latin typeface="Verdana"/>
              <a:ea typeface="Verdana" panose="020B0604030504040204" pitchFamily="34" charset="0"/>
              <a:cs typeface="Verdana"/>
            </a:endParaRPr>
          </a:p>
          <a:p>
            <a:pPr marL="914400" indent="-45720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en-US" sz="4000" dirty="0" err="1" smtClean="0">
                <a:latin typeface="Verdana"/>
                <a:ea typeface="Verdana" panose="020B0604030504040204" pitchFamily="34" charset="0"/>
                <a:cs typeface="Verdana"/>
              </a:rPr>
              <a:t>Stel</a:t>
            </a:r>
            <a:r>
              <a:rPr lang="en-US" sz="40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4000" dirty="0" err="1">
                <a:latin typeface="Verdana"/>
                <a:ea typeface="Verdana" panose="020B0604030504040204" pitchFamily="34" charset="0"/>
                <a:cs typeface="Verdana"/>
              </a:rPr>
              <a:t>vragen</a:t>
            </a:r>
            <a:r>
              <a:rPr lang="en-US" sz="4000" dirty="0">
                <a:latin typeface="Verdana"/>
                <a:ea typeface="Verdana" panose="020B0604030504040204" pitchFamily="34" charset="0"/>
                <a:cs typeface="Verdana"/>
              </a:rPr>
              <a:t> en </a:t>
            </a:r>
            <a:r>
              <a:rPr lang="en-US" sz="4000" dirty="0" err="1">
                <a:latin typeface="Verdana"/>
                <a:ea typeface="Verdana" panose="020B0604030504040204" pitchFamily="34" charset="0"/>
                <a:cs typeface="Verdana"/>
              </a:rPr>
              <a:t>luister</a:t>
            </a:r>
            <a:endParaRPr lang="en-US" sz="4000" dirty="0">
              <a:latin typeface="Verdana"/>
              <a:ea typeface="Verdana" panose="020B0604030504040204" pitchFamily="34" charset="0"/>
              <a:cs typeface="Verdana"/>
            </a:endParaRPr>
          </a:p>
          <a:p>
            <a:pPr marL="914400" indent="-45720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en-US" sz="4000" dirty="0" smtClean="0">
                <a:latin typeface="Verdana"/>
                <a:ea typeface="Verdana" panose="020B0604030504040204" pitchFamily="34" charset="0"/>
                <a:cs typeface="Verdana"/>
              </a:rPr>
              <a:t>Help je </a:t>
            </a:r>
            <a:r>
              <a:rPr lang="en-US" sz="4000" dirty="0" err="1" smtClean="0">
                <a:latin typeface="Verdana"/>
                <a:ea typeface="Verdana" panose="020B0604030504040204" pitchFamily="34" charset="0"/>
                <a:cs typeface="Verdana"/>
              </a:rPr>
              <a:t>potenti</a:t>
            </a:r>
            <a:r>
              <a:rPr lang="az-Cyrl-AZ" sz="4000" dirty="0" smtClean="0">
                <a:latin typeface="Verdana"/>
                <a:ea typeface="Verdana" panose="020B0604030504040204" pitchFamily="34" charset="0"/>
                <a:cs typeface="Verdana"/>
              </a:rPr>
              <a:t>ё</a:t>
            </a:r>
            <a:r>
              <a:rPr lang="en-GB" sz="4000" dirty="0" smtClean="0">
                <a:latin typeface="Verdana"/>
                <a:ea typeface="Verdana" panose="020B0604030504040204" pitchFamily="34" charset="0"/>
                <a:cs typeface="Verdana"/>
              </a:rPr>
              <a:t>le </a:t>
            </a:r>
            <a:r>
              <a:rPr lang="en-GB" sz="4000" dirty="0" err="1" smtClean="0">
                <a:latin typeface="Verdana"/>
                <a:ea typeface="Verdana" panose="020B0604030504040204" pitchFamily="34" charset="0"/>
                <a:cs typeface="Verdana"/>
              </a:rPr>
              <a:t>klant</a:t>
            </a:r>
            <a:r>
              <a:rPr lang="en-US" sz="40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4000" dirty="0" err="1">
                <a:latin typeface="Verdana"/>
                <a:ea typeface="Verdana" panose="020B0604030504040204" pitchFamily="34" charset="0"/>
                <a:cs typeface="Verdana"/>
              </a:rPr>
              <a:t>hun</a:t>
            </a:r>
            <a:r>
              <a:rPr lang="en-US" sz="40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4000" dirty="0" err="1" smtClean="0">
                <a:latin typeface="Verdana"/>
                <a:ea typeface="Verdana" panose="020B0604030504040204" pitchFamily="34" charset="0"/>
                <a:cs typeface="Verdana"/>
              </a:rPr>
              <a:t>mogelijkheden</a:t>
            </a:r>
            <a:r>
              <a:rPr lang="en-US" sz="40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br>
              <a:rPr lang="en-US" sz="4000" dirty="0" smtClean="0">
                <a:latin typeface="Verdana"/>
                <a:ea typeface="Verdana" panose="020B0604030504040204" pitchFamily="34" charset="0"/>
                <a:cs typeface="Verdana"/>
              </a:rPr>
            </a:br>
            <a:r>
              <a:rPr lang="en-US" sz="4000" dirty="0" err="1" smtClean="0">
                <a:latin typeface="Verdana"/>
                <a:ea typeface="Verdana" panose="020B0604030504040204" pitchFamily="34" charset="0"/>
                <a:cs typeface="Verdana"/>
              </a:rPr>
              <a:t>te</a:t>
            </a:r>
            <a:r>
              <a:rPr lang="en-US" sz="40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4000" dirty="0" err="1">
                <a:latin typeface="Verdana"/>
                <a:ea typeface="Verdana" panose="020B0604030504040204" pitchFamily="34" charset="0"/>
                <a:cs typeface="Verdana"/>
              </a:rPr>
              <a:t>zien</a:t>
            </a:r>
            <a:r>
              <a:rPr lang="en-US" sz="4000" dirty="0">
                <a:latin typeface="Verdana"/>
                <a:ea typeface="Verdana" panose="020B0604030504040204" pitchFamily="34" charset="0"/>
                <a:cs typeface="Verdana"/>
              </a:rPr>
              <a:t> en </a:t>
            </a:r>
            <a:r>
              <a:rPr lang="en-US" sz="4000" dirty="0" err="1">
                <a:latin typeface="Verdana"/>
                <a:ea typeface="Verdana" panose="020B0604030504040204" pitchFamily="34" charset="0"/>
                <a:cs typeface="Verdana"/>
              </a:rPr>
              <a:t>selecteer</a:t>
            </a:r>
            <a:r>
              <a:rPr lang="en-US" sz="4000" dirty="0">
                <a:latin typeface="Verdana"/>
                <a:ea typeface="Verdana" panose="020B0604030504040204" pitchFamily="34" charset="0"/>
                <a:cs typeface="Verdana"/>
              </a:rPr>
              <a:t> de </a:t>
            </a:r>
            <a:r>
              <a:rPr lang="en-US" sz="4000" dirty="0" err="1">
                <a:latin typeface="Verdana"/>
                <a:ea typeface="Verdana" panose="020B0604030504040204" pitchFamily="34" charset="0"/>
                <a:cs typeface="Verdana"/>
              </a:rPr>
              <a:t>beste</a:t>
            </a:r>
            <a:r>
              <a:rPr lang="en-US" sz="40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4000" dirty="0" err="1">
                <a:latin typeface="Verdana"/>
                <a:ea typeface="Verdana" panose="020B0604030504040204" pitchFamily="34" charset="0"/>
                <a:cs typeface="Verdana"/>
              </a:rPr>
              <a:t>optie</a:t>
            </a:r>
            <a:r>
              <a:rPr lang="en-US" sz="4000" dirty="0">
                <a:latin typeface="Verdana"/>
                <a:ea typeface="Verdana" panose="020B0604030504040204" pitchFamily="34" charset="0"/>
                <a:cs typeface="Verdana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698939" y="4795356"/>
            <a:ext cx="6096000" cy="176715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2500"/>
              </a:spcAft>
            </a:pPr>
            <a:r>
              <a:rPr lang="en-US" sz="2200" dirty="0">
                <a:latin typeface="Verdana"/>
                <a:ea typeface="Verdana" panose="020B0604030504040204" pitchFamily="34" charset="0"/>
                <a:cs typeface="Verdana"/>
              </a:rPr>
              <a:t>Help </a:t>
            </a:r>
            <a:r>
              <a:rPr lang="en-US" sz="2200" dirty="0" smtClean="0">
                <a:latin typeface="Verdana"/>
                <a:ea typeface="Verdana" panose="020B0604030504040204" pitchFamily="34" charset="0"/>
                <a:cs typeface="Verdana"/>
              </a:rPr>
              <a:t>hem </a:t>
            </a:r>
            <a:r>
              <a:rPr lang="en-US" sz="2200" dirty="0" err="1">
                <a:latin typeface="Verdana"/>
                <a:ea typeface="Verdana" panose="020B0604030504040204" pitchFamily="34" charset="0"/>
                <a:cs typeface="Verdana"/>
              </a:rPr>
              <a:t>aan</a:t>
            </a:r>
            <a:r>
              <a:rPr lang="en-US" sz="2200" dirty="0">
                <a:latin typeface="Verdana"/>
                <a:ea typeface="Verdana" panose="020B0604030504040204" pitchFamily="34" charset="0"/>
                <a:cs typeface="Verdana"/>
              </a:rPr>
              <a:t> de slag </a:t>
            </a:r>
            <a:r>
              <a:rPr lang="en-US" sz="2200" dirty="0" err="1">
                <a:latin typeface="Verdana"/>
                <a:ea typeface="Verdana" panose="020B0604030504040204" pitchFamily="34" charset="0"/>
                <a:cs typeface="Verdana"/>
              </a:rPr>
              <a:t>gaan</a:t>
            </a:r>
            <a:r>
              <a:rPr lang="en-US" sz="2200" dirty="0">
                <a:latin typeface="Verdana"/>
                <a:ea typeface="Verdana" panose="020B0604030504040204" pitchFamily="34" charset="0"/>
                <a:cs typeface="Verdana"/>
              </a:rPr>
              <a:t> met de </a:t>
            </a:r>
            <a:r>
              <a:rPr lang="en-US" sz="2200" dirty="0" err="1">
                <a:latin typeface="Verdana"/>
                <a:ea typeface="Verdana" panose="020B0604030504040204" pitchFamily="34" charset="0"/>
                <a:cs typeface="Verdana"/>
              </a:rPr>
              <a:t>producten</a:t>
            </a:r>
            <a:r>
              <a:rPr lang="en-US" sz="2200" dirty="0">
                <a:latin typeface="Verdana"/>
                <a:ea typeface="Verdana" panose="020B0604030504040204" pitchFamily="34" charset="0"/>
                <a:cs typeface="Verdana"/>
              </a:rPr>
              <a:t>. </a:t>
            </a:r>
            <a:r>
              <a:rPr lang="en-US" sz="2200" dirty="0" smtClean="0">
                <a:latin typeface="Verdana"/>
                <a:ea typeface="Verdana" panose="020B0604030504040204" pitchFamily="34" charset="0"/>
                <a:cs typeface="Verdana"/>
              </a:rPr>
              <a:t>Master </a:t>
            </a:r>
            <a:r>
              <a:rPr lang="en-US" sz="2200" dirty="0">
                <a:latin typeface="Verdana"/>
                <a:ea typeface="Verdana" panose="020B0604030504040204" pitchFamily="34" charset="0"/>
                <a:cs typeface="Verdana"/>
              </a:rPr>
              <a:t>Affiliate?</a:t>
            </a:r>
          </a:p>
          <a:p>
            <a:pPr>
              <a:spcAft>
                <a:spcPts val="2500"/>
              </a:spcAft>
            </a:pPr>
            <a:r>
              <a:rPr lang="en-US" sz="2200" b="1" dirty="0" smtClean="0">
                <a:latin typeface="Verdana"/>
                <a:ea typeface="Verdana" panose="020B0604030504040204" pitchFamily="34" charset="0"/>
                <a:cs typeface="Verdana"/>
              </a:rPr>
              <a:t>Ken </a:t>
            </a:r>
            <a:r>
              <a:rPr lang="en-US" sz="2200" b="1" dirty="0">
                <a:latin typeface="Verdana"/>
                <a:ea typeface="Verdana" panose="020B0604030504040204" pitchFamily="34" charset="0"/>
                <a:cs typeface="Verdana"/>
              </a:rPr>
              <a:t>je </a:t>
            </a:r>
            <a:r>
              <a:rPr lang="en-US" sz="2200" b="1" dirty="0" err="1">
                <a:latin typeface="Verdana"/>
                <a:ea typeface="Verdana" panose="020B0604030504040204" pitchFamily="34" charset="0"/>
                <a:cs typeface="Verdana"/>
              </a:rPr>
              <a:t>iemand</a:t>
            </a:r>
            <a:r>
              <a:rPr lang="en-US" sz="2200" b="1" dirty="0">
                <a:latin typeface="Verdana"/>
                <a:ea typeface="Verdana" panose="020B0604030504040204" pitchFamily="34" charset="0"/>
                <a:cs typeface="Verdana"/>
              </a:rPr>
              <a:t> die </a:t>
            </a:r>
            <a:r>
              <a:rPr lang="en-US" sz="2200" b="1" dirty="0" err="1">
                <a:latin typeface="Verdana"/>
                <a:ea typeface="Verdana" panose="020B0604030504040204" pitchFamily="34" charset="0"/>
                <a:cs typeface="Verdana"/>
              </a:rPr>
              <a:t>wellicht</a:t>
            </a:r>
            <a:r>
              <a:rPr lang="en-US" sz="2200" b="1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2200" b="1" dirty="0" err="1">
                <a:latin typeface="Verdana"/>
                <a:ea typeface="Verdana" panose="020B0604030504040204" pitchFamily="34" charset="0"/>
                <a:cs typeface="Verdana"/>
              </a:rPr>
              <a:t>een</a:t>
            </a:r>
            <a:r>
              <a:rPr lang="en-US" sz="2200" b="1" dirty="0">
                <a:latin typeface="Verdana"/>
                <a:ea typeface="Verdana" panose="020B0604030504040204" pitchFamily="34" charset="0"/>
                <a:cs typeface="Verdana"/>
              </a:rPr>
              <a:t> Reliv </a:t>
            </a:r>
            <a:r>
              <a:rPr lang="en-US" sz="2200" b="1" dirty="0" err="1">
                <a:latin typeface="Verdana"/>
                <a:ea typeface="Verdana" panose="020B0604030504040204" pitchFamily="34" charset="0"/>
                <a:cs typeface="Verdana"/>
              </a:rPr>
              <a:t>onderneming</a:t>
            </a:r>
            <a:r>
              <a:rPr lang="en-US" sz="2200" b="1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2200" b="1" dirty="0" err="1">
                <a:latin typeface="Verdana"/>
                <a:ea typeface="Verdana" panose="020B0604030504040204" pitchFamily="34" charset="0"/>
                <a:cs typeface="Verdana"/>
              </a:rPr>
              <a:t>zou</a:t>
            </a:r>
            <a:r>
              <a:rPr lang="en-US" sz="2200" b="1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2200" b="1" dirty="0" err="1">
                <a:latin typeface="Verdana"/>
                <a:ea typeface="Verdana" panose="020B0604030504040204" pitchFamily="34" charset="0"/>
                <a:cs typeface="Verdana"/>
              </a:rPr>
              <a:t>willen</a:t>
            </a:r>
            <a:r>
              <a:rPr lang="en-US" sz="2200" b="1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2200" b="1" dirty="0" err="1">
                <a:latin typeface="Verdana"/>
                <a:ea typeface="Verdana" panose="020B0604030504040204" pitchFamily="34" charset="0"/>
                <a:cs typeface="Verdana"/>
              </a:rPr>
              <a:t>starten</a:t>
            </a:r>
            <a:r>
              <a:rPr lang="en-US" sz="2200" b="1" dirty="0">
                <a:latin typeface="Verdana"/>
                <a:ea typeface="Verdana" panose="020B0604030504040204" pitchFamily="34" charset="0"/>
                <a:cs typeface="Verdana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00698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:\! Shared Marketing\Photoshoot 2014\Karen - On The Phon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74140" y="1340067"/>
            <a:ext cx="5617859" cy="551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985" y="289823"/>
            <a:ext cx="11255622" cy="1325563"/>
          </a:xfrm>
        </p:spPr>
        <p:txBody>
          <a:bodyPr/>
          <a:lstStyle/>
          <a:p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Follow-up met </a:t>
            </a:r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jouw</a:t>
            </a:r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klanten</a:t>
            </a:r>
            <a:endParaRPr lang="en-GB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986" y="1615386"/>
            <a:ext cx="6923387" cy="443041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1100"/>
              </a:spcAft>
            </a:pPr>
            <a:r>
              <a:rPr lang="en-GB" sz="2300" dirty="0" err="1">
                <a:latin typeface="Verdana"/>
                <a:ea typeface="Verdana" panose="020B0604030504040204" pitchFamily="34" charset="0"/>
                <a:cs typeface="Verdana"/>
              </a:rPr>
              <a:t>Gebruik</a:t>
            </a:r>
            <a:r>
              <a:rPr lang="en-GB" sz="2300" dirty="0">
                <a:latin typeface="Verdana"/>
                <a:ea typeface="Verdana" panose="020B0604030504040204" pitchFamily="34" charset="0"/>
                <a:cs typeface="Verdana"/>
              </a:rPr>
              <a:t> het Reliv </a:t>
            </a:r>
            <a:r>
              <a:rPr lang="en-GB" sz="2300" dirty="0" err="1">
                <a:latin typeface="Verdana"/>
                <a:ea typeface="Verdana" panose="020B0604030504040204" pitchFamily="34" charset="0"/>
                <a:cs typeface="Verdana"/>
              </a:rPr>
              <a:t>systeem</a:t>
            </a:r>
            <a:r>
              <a:rPr lang="en-GB" sz="23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300" dirty="0" err="1">
                <a:latin typeface="Verdana"/>
                <a:ea typeface="Verdana" panose="020B0604030504040204" pitchFamily="34" charset="0"/>
                <a:cs typeface="Verdana"/>
              </a:rPr>
              <a:t>om</a:t>
            </a:r>
            <a:r>
              <a:rPr lang="en-GB" sz="23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300" dirty="0" err="1">
                <a:latin typeface="Verdana"/>
                <a:ea typeface="Verdana" panose="020B0604030504040204" pitchFamily="34" charset="0"/>
                <a:cs typeface="Verdana"/>
              </a:rPr>
              <a:t>jou</a:t>
            </a:r>
            <a:r>
              <a:rPr lang="en-GB" sz="23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300" dirty="0" err="1">
                <a:latin typeface="Verdana"/>
                <a:ea typeface="Verdana" panose="020B0604030504040204" pitchFamily="34" charset="0"/>
                <a:cs typeface="Verdana"/>
              </a:rPr>
              <a:t>te</a:t>
            </a:r>
            <a:r>
              <a:rPr lang="en-GB" sz="23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300" dirty="0" err="1">
                <a:latin typeface="Verdana"/>
                <a:ea typeface="Verdana" panose="020B0604030504040204" pitchFamily="34" charset="0"/>
                <a:cs typeface="Verdana"/>
              </a:rPr>
              <a:t>helpen</a:t>
            </a:r>
            <a:endParaRPr lang="en-GB" sz="2300" dirty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10000"/>
              </a:lnSpc>
              <a:spcAft>
                <a:spcPts val="1100"/>
              </a:spcAft>
            </a:pPr>
            <a:r>
              <a:rPr lang="en-GB" sz="2300" dirty="0" smtClean="0">
                <a:latin typeface="Verdana"/>
                <a:ea typeface="Verdana" panose="020B0604030504040204" pitchFamily="34" charset="0"/>
                <a:cs typeface="Verdana"/>
              </a:rPr>
              <a:t>Je </a:t>
            </a:r>
            <a:r>
              <a:rPr lang="en-GB" sz="2300" dirty="0">
                <a:latin typeface="Verdana"/>
                <a:ea typeface="Verdana" panose="020B0604030504040204" pitchFamily="34" charset="0"/>
                <a:cs typeface="Verdana"/>
              </a:rPr>
              <a:t>sponsor </a:t>
            </a:r>
            <a:r>
              <a:rPr lang="en-GB" sz="2300" dirty="0" err="1">
                <a:latin typeface="Verdana"/>
                <a:ea typeface="Verdana" panose="020B0604030504040204" pitchFamily="34" charset="0"/>
                <a:cs typeface="Verdana"/>
              </a:rPr>
              <a:t>zal</a:t>
            </a:r>
            <a:r>
              <a:rPr lang="en-GB" sz="2300" dirty="0">
                <a:latin typeface="Verdana"/>
                <a:ea typeface="Verdana" panose="020B0604030504040204" pitchFamily="34" charset="0"/>
                <a:cs typeface="Verdana"/>
              </a:rPr>
              <a:t> je </a:t>
            </a:r>
            <a:r>
              <a:rPr lang="en-GB" sz="2300" dirty="0" smtClean="0">
                <a:latin typeface="Verdana"/>
                <a:ea typeface="Verdana" panose="020B0604030504040204" pitchFamily="34" charset="0"/>
                <a:cs typeface="Verdana"/>
              </a:rPr>
              <a:t>de </a:t>
            </a:r>
            <a:r>
              <a:rPr lang="en-GB" sz="2300" dirty="0" err="1" smtClean="0">
                <a:latin typeface="Verdana"/>
                <a:ea typeface="Verdana" panose="020B0604030504040204" pitchFamily="34" charset="0"/>
                <a:cs typeface="Verdana"/>
              </a:rPr>
              <a:t>voordelen</a:t>
            </a:r>
            <a:r>
              <a:rPr lang="en-GB" sz="23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300" dirty="0">
                <a:latin typeface="Verdana"/>
                <a:ea typeface="Verdana" panose="020B0604030504040204" pitchFamily="34" charset="0"/>
                <a:cs typeface="Verdana"/>
              </a:rPr>
              <a:t>van </a:t>
            </a:r>
            <a:br>
              <a:rPr lang="en-GB" sz="2300" dirty="0">
                <a:latin typeface="Verdana"/>
                <a:ea typeface="Verdana" panose="020B0604030504040204" pitchFamily="34" charset="0"/>
                <a:cs typeface="Verdana"/>
              </a:rPr>
            </a:br>
            <a:r>
              <a:rPr lang="en-GB" sz="2300" dirty="0" err="1">
                <a:latin typeface="Verdana"/>
                <a:ea typeface="Verdana" panose="020B0604030504040204" pitchFamily="34" charset="0"/>
                <a:cs typeface="Verdana"/>
              </a:rPr>
              <a:t>een</a:t>
            </a:r>
            <a:r>
              <a:rPr lang="en-GB" sz="23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300" dirty="0" err="1">
                <a:latin typeface="Verdana"/>
                <a:ea typeface="Verdana" panose="020B0604030504040204" pitchFamily="34" charset="0"/>
                <a:cs typeface="Verdana"/>
              </a:rPr>
              <a:t>goede</a:t>
            </a:r>
            <a:r>
              <a:rPr lang="en-GB" sz="2300" dirty="0">
                <a:latin typeface="Verdana"/>
                <a:ea typeface="Verdana" panose="020B0604030504040204" pitchFamily="34" charset="0"/>
                <a:cs typeface="Verdana"/>
              </a:rPr>
              <a:t> follow-up </a:t>
            </a:r>
            <a:r>
              <a:rPr lang="en-GB" sz="2300" dirty="0" err="1">
                <a:latin typeface="Verdana"/>
                <a:ea typeface="Verdana" panose="020B0604030504040204" pitchFamily="34" charset="0"/>
                <a:cs typeface="Verdana"/>
              </a:rPr>
              <a:t>laten</a:t>
            </a:r>
            <a:r>
              <a:rPr lang="en-GB" sz="23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300" dirty="0" err="1">
                <a:latin typeface="Verdana"/>
                <a:ea typeface="Verdana" panose="020B0604030504040204" pitchFamily="34" charset="0"/>
                <a:cs typeface="Verdana"/>
              </a:rPr>
              <a:t>zien</a:t>
            </a:r>
            <a:r>
              <a:rPr lang="en-GB" sz="2300" dirty="0" smtClean="0">
                <a:latin typeface="Verdana"/>
                <a:ea typeface="Verdana" panose="020B0604030504040204" pitchFamily="34" charset="0"/>
                <a:cs typeface="Verdana"/>
              </a:rPr>
              <a:t>:</a:t>
            </a:r>
          </a:p>
          <a:p>
            <a:pPr marL="0" indent="228600">
              <a:lnSpc>
                <a:spcPct val="110000"/>
              </a:lnSpc>
              <a:spcAft>
                <a:spcPts val="1100"/>
              </a:spcAft>
              <a:buNone/>
              <a:tabLst>
                <a:tab pos="520700" algn="l"/>
              </a:tabLst>
            </a:pPr>
            <a:r>
              <a:rPr lang="en-GB" sz="2300" dirty="0" smtClean="0">
                <a:latin typeface="Verdana"/>
                <a:ea typeface="Verdana" panose="020B0604030504040204" pitchFamily="34" charset="0"/>
                <a:cs typeface="Verdana"/>
              </a:rPr>
              <a:t>– </a:t>
            </a:r>
            <a:r>
              <a:rPr lang="en-GB" sz="2300" dirty="0" err="1" smtClean="0">
                <a:latin typeface="Verdana"/>
                <a:ea typeface="Verdana" panose="020B0604030504040204" pitchFamily="34" charset="0"/>
                <a:cs typeface="Verdana"/>
              </a:rPr>
              <a:t>Consistentie</a:t>
            </a:r>
            <a:r>
              <a:rPr lang="en-GB" sz="23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300" dirty="0">
                <a:latin typeface="Verdana"/>
                <a:ea typeface="Verdana" panose="020B0604030504040204" pitchFamily="34" charset="0"/>
                <a:cs typeface="Verdana"/>
              </a:rPr>
              <a:t>= </a:t>
            </a:r>
            <a:r>
              <a:rPr lang="en-GB" sz="2300" dirty="0" err="1">
                <a:latin typeface="Verdana"/>
                <a:ea typeface="Verdana" panose="020B0604030504040204" pitchFamily="34" charset="0"/>
                <a:cs typeface="Verdana"/>
              </a:rPr>
              <a:t>geweldige</a:t>
            </a:r>
            <a:r>
              <a:rPr lang="en-GB" sz="23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300" dirty="0" err="1">
                <a:latin typeface="Verdana"/>
                <a:ea typeface="Verdana" panose="020B0604030504040204" pitchFamily="34" charset="0"/>
                <a:cs typeface="Verdana"/>
              </a:rPr>
              <a:t>resultaten</a:t>
            </a:r>
            <a:endParaRPr lang="en-GB" sz="2300" dirty="0">
              <a:latin typeface="Verdana"/>
              <a:ea typeface="Verdana" panose="020B0604030504040204" pitchFamily="34" charset="0"/>
              <a:cs typeface="Verdana"/>
            </a:endParaRPr>
          </a:p>
          <a:p>
            <a:pPr marL="0" indent="228600">
              <a:lnSpc>
                <a:spcPct val="110000"/>
              </a:lnSpc>
              <a:spcAft>
                <a:spcPts val="1100"/>
              </a:spcAft>
              <a:buNone/>
              <a:tabLst>
                <a:tab pos="520700" algn="l"/>
              </a:tabLst>
            </a:pPr>
            <a:r>
              <a:rPr lang="en-GB" sz="2300" dirty="0" smtClean="0">
                <a:latin typeface="Verdana"/>
                <a:ea typeface="Verdana" panose="020B0604030504040204" pitchFamily="34" charset="0"/>
                <a:cs typeface="Verdana"/>
              </a:rPr>
              <a:t>– </a:t>
            </a:r>
            <a:r>
              <a:rPr lang="en-GB" sz="2300" dirty="0" err="1" smtClean="0">
                <a:latin typeface="Verdana"/>
                <a:ea typeface="Verdana" panose="020B0604030504040204" pitchFamily="34" charset="0"/>
                <a:cs typeface="Verdana"/>
              </a:rPr>
              <a:t>Klanten</a:t>
            </a:r>
            <a:r>
              <a:rPr lang="en-GB" sz="23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300" dirty="0" err="1">
                <a:latin typeface="Verdana"/>
                <a:ea typeface="Verdana" panose="020B0604030504040204" pitchFamily="34" charset="0"/>
                <a:cs typeface="Verdana"/>
              </a:rPr>
              <a:t>worden</a:t>
            </a:r>
            <a:r>
              <a:rPr lang="en-GB" sz="23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300" dirty="0" err="1">
                <a:latin typeface="Verdana"/>
                <a:ea typeface="Verdana" panose="020B0604030504040204" pitchFamily="34" charset="0"/>
                <a:cs typeface="Verdana"/>
              </a:rPr>
              <a:t>distributeurs</a:t>
            </a:r>
            <a:r>
              <a:rPr lang="en-GB" sz="2300" dirty="0">
                <a:latin typeface="Verdana"/>
                <a:ea typeface="Verdana" panose="020B0604030504040204" pitchFamily="34" charset="0"/>
                <a:cs typeface="Verdana"/>
              </a:rPr>
              <a:t> / MA’s</a:t>
            </a:r>
          </a:p>
          <a:p>
            <a:pPr marL="0" indent="228600">
              <a:lnSpc>
                <a:spcPct val="110000"/>
              </a:lnSpc>
              <a:spcAft>
                <a:spcPts val="1100"/>
              </a:spcAft>
              <a:buNone/>
              <a:tabLst>
                <a:tab pos="520700" algn="l"/>
              </a:tabLst>
            </a:pPr>
            <a:r>
              <a:rPr lang="en-GB" sz="2300" dirty="0" smtClean="0">
                <a:latin typeface="Verdana"/>
                <a:ea typeface="Verdana" panose="020B0604030504040204" pitchFamily="34" charset="0"/>
                <a:cs typeface="Verdana"/>
              </a:rPr>
              <a:t>– </a:t>
            </a:r>
            <a:r>
              <a:rPr lang="en-GB" sz="2300" dirty="0" err="1" smtClean="0">
                <a:latin typeface="Verdana"/>
                <a:ea typeface="Verdana" panose="020B0604030504040204" pitchFamily="34" charset="0"/>
                <a:cs typeface="Verdana"/>
              </a:rPr>
              <a:t>Leidt</a:t>
            </a:r>
            <a:r>
              <a:rPr lang="en-GB" sz="23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300" dirty="0">
                <a:latin typeface="Verdana"/>
                <a:ea typeface="Verdana" panose="020B0604030504040204" pitchFamily="34" charset="0"/>
                <a:cs typeface="Verdana"/>
              </a:rPr>
              <a:t>tot </a:t>
            </a:r>
            <a:r>
              <a:rPr lang="en-GB" sz="2300" dirty="0" err="1">
                <a:latin typeface="Verdana"/>
                <a:ea typeface="Verdana" panose="020B0604030504040204" pitchFamily="34" charset="0"/>
                <a:cs typeface="Verdana"/>
              </a:rPr>
              <a:t>aanbevelingen</a:t>
            </a:r>
            <a:r>
              <a:rPr lang="en-GB" sz="2300" dirty="0">
                <a:latin typeface="Verdana"/>
                <a:ea typeface="Verdana" panose="020B0604030504040204" pitchFamily="34" charset="0"/>
                <a:cs typeface="Verdana"/>
              </a:rPr>
              <a:t> en </a:t>
            </a:r>
            <a:r>
              <a:rPr lang="en-GB" sz="2300" dirty="0" smtClean="0">
                <a:latin typeface="Verdana"/>
                <a:ea typeface="Verdana" panose="020B0604030504040204" pitchFamily="34" charset="0"/>
                <a:cs typeface="Verdana"/>
              </a:rPr>
              <a:t/>
            </a:r>
            <a:br>
              <a:rPr lang="en-GB" sz="2300" dirty="0" smtClean="0">
                <a:latin typeface="Verdana"/>
                <a:ea typeface="Verdana" panose="020B0604030504040204" pitchFamily="34" charset="0"/>
                <a:cs typeface="Verdana"/>
              </a:rPr>
            </a:br>
            <a:r>
              <a:rPr lang="en-GB" sz="2300" dirty="0" smtClean="0">
                <a:latin typeface="Verdana"/>
                <a:ea typeface="Verdana" panose="020B0604030504040204" pitchFamily="34" charset="0"/>
                <a:cs typeface="Verdana"/>
              </a:rPr>
              <a:t>	</a:t>
            </a:r>
            <a:r>
              <a:rPr lang="en-GB" sz="2300" dirty="0" err="1" smtClean="0">
                <a:latin typeface="Verdana"/>
                <a:ea typeface="Verdana" panose="020B0604030504040204" pitchFamily="34" charset="0"/>
                <a:cs typeface="Verdana"/>
              </a:rPr>
              <a:t>vermenigvuldiging</a:t>
            </a:r>
            <a:endParaRPr lang="en-GB" sz="23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15921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36985" y="289823"/>
            <a:ext cx="11161029" cy="1325563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>
            <a:lvl1pPr algn="l" defTabSz="9143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Follow-up met </a:t>
            </a:r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jouw</a:t>
            </a:r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klanten</a:t>
            </a:r>
            <a:endParaRPr lang="en-GB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986" y="1615386"/>
            <a:ext cx="11108914" cy="4769648"/>
          </a:xfrm>
        </p:spPr>
        <p:txBody>
          <a:bodyPr>
            <a:normAutofit fontScale="92500" lnSpcReduction="10000"/>
          </a:bodyPr>
          <a:lstStyle/>
          <a:p>
            <a:pPr marL="292100" indent="-2921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000" dirty="0" err="1" smtClean="0">
                <a:latin typeface="Verdana"/>
                <a:ea typeface="Verdana" panose="020B0604030504040204" pitchFamily="34" charset="0"/>
                <a:cs typeface="Verdana"/>
              </a:rPr>
              <a:t>Vul</a:t>
            </a:r>
            <a:r>
              <a:rPr lang="en-US" sz="30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3000" dirty="0" smtClean="0">
                <a:latin typeface="Verdana"/>
                <a:ea typeface="Verdana" panose="020B0604030504040204" pitchFamily="34" charset="0"/>
                <a:cs typeface="Verdana"/>
              </a:rPr>
              <a:t>de </a:t>
            </a:r>
            <a:r>
              <a:rPr lang="en-US" sz="3000" dirty="0" err="1" smtClean="0">
                <a:latin typeface="Verdana"/>
                <a:ea typeface="Verdana" panose="020B0604030504040204" pitchFamily="34" charset="0"/>
                <a:cs typeface="Verdana"/>
              </a:rPr>
              <a:t>vragenlijst</a:t>
            </a:r>
            <a:r>
              <a:rPr lang="en-US" sz="30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3000" dirty="0">
                <a:latin typeface="Verdana"/>
                <a:ea typeface="Verdana" panose="020B0604030504040204" pitchFamily="34" charset="0"/>
                <a:cs typeface="Verdana"/>
              </a:rPr>
              <a:t>in</a:t>
            </a:r>
          </a:p>
          <a:p>
            <a:pPr marL="292100" indent="-2921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000" dirty="0" smtClean="0">
                <a:latin typeface="Verdana"/>
                <a:ea typeface="Verdana" panose="020B0604030504040204" pitchFamily="34" charset="0"/>
                <a:cs typeface="Verdana"/>
              </a:rPr>
              <a:t>Help </a:t>
            </a:r>
            <a:r>
              <a:rPr lang="en-US" sz="3000" dirty="0" err="1">
                <a:latin typeface="Verdana"/>
                <a:ea typeface="Verdana" panose="020B0604030504040204" pitchFamily="34" charset="0"/>
                <a:cs typeface="Verdana"/>
              </a:rPr>
              <a:t>klanten</a:t>
            </a:r>
            <a:r>
              <a:rPr lang="en-US" sz="3000" dirty="0">
                <a:latin typeface="Verdana"/>
                <a:ea typeface="Verdana" panose="020B0604030504040204" pitchFamily="34" charset="0"/>
                <a:cs typeface="Verdana"/>
              </a:rPr>
              <a:t> met </a:t>
            </a:r>
            <a:r>
              <a:rPr lang="en-US" sz="3000" dirty="0" err="1">
                <a:latin typeface="Verdana"/>
                <a:ea typeface="Verdana" panose="020B0604030504040204" pitchFamily="34" charset="0"/>
                <a:cs typeface="Verdana"/>
              </a:rPr>
              <a:t>hun</a:t>
            </a:r>
            <a:r>
              <a:rPr lang="en-US" sz="30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3000" dirty="0" err="1" smtClean="0">
                <a:latin typeface="Verdana"/>
                <a:ea typeface="Verdana" panose="020B0604030504040204" pitchFamily="34" charset="0"/>
                <a:cs typeface="Verdana"/>
              </a:rPr>
              <a:t>productkeuze</a:t>
            </a:r>
            <a:r>
              <a:rPr lang="en-US" sz="30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3000" dirty="0" err="1">
                <a:latin typeface="Verdana"/>
                <a:ea typeface="Verdana" panose="020B0604030504040204" pitchFamily="34" charset="0"/>
                <a:cs typeface="Verdana"/>
              </a:rPr>
              <a:t>en</a:t>
            </a:r>
            <a:r>
              <a:rPr lang="en-US" sz="30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3000" dirty="0" err="1" smtClean="0">
                <a:latin typeface="Verdana"/>
                <a:ea typeface="Verdana" panose="020B0604030504040204" pitchFamily="34" charset="0"/>
                <a:cs typeface="Verdana"/>
              </a:rPr>
              <a:t>stel</a:t>
            </a:r>
            <a:r>
              <a:rPr lang="en-US" sz="30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3000" dirty="0" err="1" smtClean="0">
                <a:latin typeface="Verdana"/>
                <a:ea typeface="Verdana" panose="020B0604030504040204" pitchFamily="34" charset="0"/>
                <a:cs typeface="Verdana"/>
              </a:rPr>
              <a:t>ze</a:t>
            </a:r>
            <a:r>
              <a:rPr lang="en-US" sz="30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3000" dirty="0" err="1" smtClean="0">
                <a:latin typeface="Verdana"/>
                <a:ea typeface="Verdana" panose="020B0604030504040204" pitchFamily="34" charset="0"/>
                <a:cs typeface="Verdana"/>
              </a:rPr>
              <a:t>voor</a:t>
            </a:r>
            <a:r>
              <a:rPr lang="en-US" sz="30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3000" dirty="0" err="1" smtClean="0">
                <a:latin typeface="Verdana"/>
                <a:ea typeface="Verdana" panose="020B0604030504040204" pitchFamily="34" charset="0"/>
                <a:cs typeface="Verdana"/>
              </a:rPr>
              <a:t>aan</a:t>
            </a:r>
            <a:r>
              <a:rPr lang="en-US" sz="3000" dirty="0" smtClean="0">
                <a:latin typeface="Verdana"/>
                <a:ea typeface="Verdana" panose="020B0604030504040204" pitchFamily="34" charset="0"/>
                <a:cs typeface="Verdana"/>
              </a:rPr>
              <a:t> de </a:t>
            </a:r>
            <a:r>
              <a:rPr lang="en-US" sz="3000" dirty="0" err="1" smtClean="0">
                <a:latin typeface="Verdana"/>
                <a:ea typeface="Verdana" panose="020B0604030504040204" pitchFamily="34" charset="0"/>
                <a:cs typeface="Verdana"/>
              </a:rPr>
              <a:t>ervaringsdeskundigen</a:t>
            </a:r>
            <a:endParaRPr lang="en-US" sz="3000" dirty="0" smtClean="0">
              <a:latin typeface="Verdana"/>
              <a:ea typeface="Verdana" panose="020B0604030504040204" pitchFamily="34" charset="0"/>
              <a:cs typeface="Verdana"/>
            </a:endParaRPr>
          </a:p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000" i="1" u="sng" dirty="0" err="1" smtClean="0">
                <a:latin typeface="Verdana"/>
                <a:ea typeface="Verdana" panose="020B0604030504040204" pitchFamily="34" charset="0"/>
                <a:cs typeface="Verdana"/>
              </a:rPr>
              <a:t>Houd</a:t>
            </a:r>
            <a:r>
              <a:rPr lang="en-US" sz="3000" i="1" u="sng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3000" i="1" u="sng" dirty="0">
                <a:latin typeface="Verdana"/>
                <a:ea typeface="Verdana" panose="020B0604030504040204" pitchFamily="34" charset="0"/>
                <a:cs typeface="Verdana"/>
              </a:rPr>
              <a:t>het </a:t>
            </a:r>
            <a:r>
              <a:rPr lang="en-US" sz="3000" i="1" u="sng" dirty="0" err="1">
                <a:latin typeface="Verdana"/>
                <a:ea typeface="Verdana" panose="020B0604030504040204" pitchFamily="34" charset="0"/>
                <a:cs typeface="Verdana"/>
              </a:rPr>
              <a:t>simpel</a:t>
            </a:r>
            <a:endParaRPr lang="en-US" sz="3000" i="1" u="sng" dirty="0" smtClean="0">
              <a:latin typeface="Verdana"/>
              <a:ea typeface="Verdana" panose="020B0604030504040204" pitchFamily="34" charset="0"/>
              <a:cs typeface="Verdana"/>
            </a:endParaRPr>
          </a:p>
          <a:p>
            <a:pPr marL="0" indent="-457200">
              <a:lnSpc>
                <a:spcPct val="110000"/>
              </a:lnSpc>
              <a:spcBef>
                <a:spcPts val="1800"/>
              </a:spcBef>
              <a:buNone/>
            </a:pPr>
            <a:endParaRPr lang="en-US" sz="3400" u="sng" dirty="0">
              <a:latin typeface="Verdana"/>
              <a:ea typeface="Verdana" panose="020B0604030504040204" pitchFamily="34" charset="0"/>
              <a:cs typeface="Verdana"/>
            </a:endParaRPr>
          </a:p>
          <a:p>
            <a:pPr marL="0" lvl="1" indent="0">
              <a:lnSpc>
                <a:spcPct val="110000"/>
              </a:lnSpc>
              <a:spcBef>
                <a:spcPts val="1800"/>
              </a:spcBef>
              <a:buNone/>
            </a:pPr>
            <a:endParaRPr lang="en-US" sz="3400" b="1" dirty="0" smtClean="0">
              <a:latin typeface="Verdana"/>
              <a:ea typeface="Verdana" panose="020B0604030504040204" pitchFamily="34" charset="0"/>
              <a:cs typeface="Verdana"/>
            </a:endParaRPr>
          </a:p>
          <a:p>
            <a:pPr marL="457162" lvl="2" indent="0">
              <a:lnSpc>
                <a:spcPct val="110000"/>
              </a:lnSpc>
              <a:spcBef>
                <a:spcPts val="1800"/>
              </a:spcBef>
              <a:buNone/>
            </a:pPr>
            <a:r>
              <a:rPr lang="en-US" sz="2700" b="1" dirty="0">
                <a:latin typeface="Verdana"/>
                <a:ea typeface="Verdana" panose="020B0604030504040204" pitchFamily="34" charset="0"/>
                <a:cs typeface="Verdana"/>
              </a:rPr>
              <a:t>Ken je </a:t>
            </a:r>
            <a:r>
              <a:rPr lang="en-US" sz="2700" b="1" dirty="0" err="1">
                <a:latin typeface="Verdana"/>
                <a:ea typeface="Verdana" panose="020B0604030504040204" pitchFamily="34" charset="0"/>
                <a:cs typeface="Verdana"/>
              </a:rPr>
              <a:t>iemand</a:t>
            </a:r>
            <a:r>
              <a:rPr lang="en-US" sz="2700" b="1" dirty="0">
                <a:latin typeface="Verdana"/>
                <a:ea typeface="Verdana" panose="020B0604030504040204" pitchFamily="34" charset="0"/>
                <a:cs typeface="Verdana"/>
              </a:rPr>
              <a:t> die </a:t>
            </a:r>
            <a:r>
              <a:rPr lang="en-US" sz="2700" b="1" dirty="0" err="1">
                <a:latin typeface="Verdana"/>
                <a:ea typeface="Verdana" panose="020B0604030504040204" pitchFamily="34" charset="0"/>
                <a:cs typeface="Verdana"/>
              </a:rPr>
              <a:t>baat</a:t>
            </a:r>
            <a:r>
              <a:rPr lang="en-US" sz="2700" b="1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2700" b="1" dirty="0" err="1">
                <a:latin typeface="Verdana"/>
                <a:ea typeface="Verdana" panose="020B0604030504040204" pitchFamily="34" charset="0"/>
                <a:cs typeface="Verdana"/>
              </a:rPr>
              <a:t>kan</a:t>
            </a:r>
            <a:r>
              <a:rPr lang="en-US" sz="2700" b="1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2700" b="1" dirty="0" err="1">
                <a:latin typeface="Verdana"/>
                <a:ea typeface="Verdana" panose="020B0604030504040204" pitchFamily="34" charset="0"/>
                <a:cs typeface="Verdana"/>
              </a:rPr>
              <a:t>hebben</a:t>
            </a:r>
            <a:r>
              <a:rPr lang="en-US" sz="2700" b="1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2700" b="1" dirty="0" err="1">
                <a:latin typeface="Verdana"/>
                <a:ea typeface="Verdana" panose="020B0604030504040204" pitchFamily="34" charset="0"/>
                <a:cs typeface="Verdana"/>
              </a:rPr>
              <a:t>bij</a:t>
            </a:r>
            <a:r>
              <a:rPr lang="en-US" sz="2700" b="1" dirty="0">
                <a:latin typeface="Verdana"/>
                <a:ea typeface="Verdana" panose="020B0604030504040204" pitchFamily="34" charset="0"/>
                <a:cs typeface="Verdana"/>
              </a:rPr>
              <a:t> de Reliv </a:t>
            </a:r>
            <a:r>
              <a:rPr lang="en-US" sz="2700" b="1" dirty="0" err="1">
                <a:latin typeface="Verdana"/>
                <a:ea typeface="Verdana" panose="020B0604030504040204" pitchFamily="34" charset="0"/>
                <a:cs typeface="Verdana"/>
              </a:rPr>
              <a:t>producten</a:t>
            </a:r>
            <a:r>
              <a:rPr lang="en-US" sz="2700" b="1" dirty="0">
                <a:latin typeface="Verdana"/>
                <a:ea typeface="Verdana" panose="020B0604030504040204" pitchFamily="34" charset="0"/>
                <a:cs typeface="Verdana"/>
              </a:rPr>
              <a:t> of </a:t>
            </a:r>
            <a:r>
              <a:rPr lang="en-US" sz="2700" b="1" dirty="0" err="1">
                <a:latin typeface="Verdana"/>
                <a:ea typeface="Verdana" panose="020B0604030504040204" pitchFamily="34" charset="0"/>
                <a:cs typeface="Verdana"/>
              </a:rPr>
              <a:t>een</a:t>
            </a:r>
            <a:r>
              <a:rPr lang="en-US" sz="2700" b="1" dirty="0">
                <a:latin typeface="Verdana"/>
                <a:ea typeface="Verdana" panose="020B0604030504040204" pitchFamily="34" charset="0"/>
                <a:cs typeface="Verdana"/>
              </a:rPr>
              <a:t> Reliv </a:t>
            </a:r>
            <a:r>
              <a:rPr lang="en-US" sz="2700" b="1" dirty="0" err="1">
                <a:latin typeface="Verdana"/>
                <a:ea typeface="Verdana" panose="020B0604030504040204" pitchFamily="34" charset="0"/>
                <a:cs typeface="Verdana"/>
              </a:rPr>
              <a:t>onderneming</a:t>
            </a:r>
            <a:r>
              <a:rPr lang="en-US" sz="2700" b="1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2700" b="1" dirty="0" err="1">
                <a:latin typeface="Verdana"/>
                <a:ea typeface="Verdana" panose="020B0604030504040204" pitchFamily="34" charset="0"/>
                <a:cs typeface="Verdana"/>
              </a:rPr>
              <a:t>zou</a:t>
            </a:r>
            <a:r>
              <a:rPr lang="en-US" sz="2700" b="1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2700" b="1" dirty="0" err="1">
                <a:latin typeface="Verdana"/>
                <a:ea typeface="Verdana" panose="020B0604030504040204" pitchFamily="34" charset="0"/>
                <a:cs typeface="Verdana"/>
              </a:rPr>
              <a:t>willen</a:t>
            </a:r>
            <a:r>
              <a:rPr lang="en-US" sz="2700" b="1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2700" b="1" dirty="0" err="1" smtClean="0">
                <a:latin typeface="Verdana"/>
                <a:ea typeface="Verdana" panose="020B0604030504040204" pitchFamily="34" charset="0"/>
                <a:cs typeface="Verdana"/>
              </a:rPr>
              <a:t>beginnen</a:t>
            </a:r>
            <a:r>
              <a:rPr lang="en-US" sz="2700" b="1" dirty="0" smtClean="0">
                <a:latin typeface="Verdana"/>
                <a:ea typeface="Verdana" panose="020B0604030504040204" pitchFamily="34" charset="0"/>
                <a:cs typeface="Verdana"/>
              </a:rPr>
              <a:t>? </a:t>
            </a:r>
            <a:endParaRPr lang="en-US" sz="2700" b="1" dirty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10000"/>
              </a:lnSpc>
            </a:pPr>
            <a:endParaRPr lang="fr-FR" dirty="0">
              <a:latin typeface="Verdana"/>
              <a:cs typeface="Verdana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47349" y="3674473"/>
            <a:ext cx="10688062" cy="1639614"/>
            <a:chOff x="726179" y="3563011"/>
            <a:chExt cx="10688062" cy="1639614"/>
          </a:xfrm>
        </p:grpSpPr>
        <p:graphicFrame>
          <p:nvGraphicFramePr>
            <p:cNvPr id="8" name="Diagram 7"/>
            <p:cNvGraphicFramePr/>
            <p:nvPr>
              <p:extLst>
                <p:ext uri="{D42A27DB-BD31-4B8C-83A1-F6EECF244321}">
                  <p14:modId xmlns:p14="http://schemas.microsoft.com/office/powerpoint/2010/main" val="299902077"/>
                </p:ext>
              </p:extLst>
            </p:nvPr>
          </p:nvGraphicFramePr>
          <p:xfrm>
            <a:off x="726179" y="3563011"/>
            <a:ext cx="10688062" cy="163961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1340069" y="3736425"/>
              <a:ext cx="993228" cy="36933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lvl="0" algn="ctr"/>
              <a:r>
                <a:rPr lang="en-GB" dirty="0" smtClean="0">
                  <a:latin typeface="Verdana"/>
                  <a:cs typeface="Verdana"/>
                </a:rPr>
                <a:t>Dag </a:t>
              </a:r>
              <a:r>
                <a:rPr lang="en-GB" dirty="0">
                  <a:latin typeface="Verdana"/>
                  <a:cs typeface="Verdana"/>
                </a:rPr>
                <a:t>1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66758" y="3735691"/>
              <a:ext cx="993228" cy="36933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lvl="0" algn="ctr"/>
              <a:r>
                <a:rPr lang="en-GB" dirty="0" smtClean="0">
                  <a:latin typeface="Verdana"/>
                  <a:cs typeface="Verdana"/>
                </a:rPr>
                <a:t>Dag 3 </a:t>
              </a:r>
              <a:endParaRPr lang="en-GB" dirty="0">
                <a:latin typeface="Verdana"/>
                <a:cs typeface="Verdana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913000" y="3730435"/>
              <a:ext cx="1084530" cy="36933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lvl="0" algn="ctr"/>
              <a:r>
                <a:rPr lang="en-GB" dirty="0" smtClean="0">
                  <a:latin typeface="Verdana"/>
                  <a:cs typeface="Verdana"/>
                </a:rPr>
                <a:t>Dag 10 </a:t>
              </a:r>
              <a:endParaRPr lang="en-GB" dirty="0">
                <a:latin typeface="Verdana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0783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1446" y="1487508"/>
            <a:ext cx="6650554" cy="4512113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2500"/>
              </a:spcAft>
              <a:buNone/>
            </a:pPr>
            <a:r>
              <a:rPr lang="en-US" sz="3400" b="1" dirty="0">
                <a:latin typeface="Verdana"/>
                <a:ea typeface="Verdana" panose="020B0604030504040204" pitchFamily="34" charset="0"/>
                <a:cs typeface="Verdana"/>
              </a:rPr>
              <a:t>Help </a:t>
            </a:r>
            <a:r>
              <a:rPr lang="en-US" sz="3400" b="1" dirty="0" err="1">
                <a:latin typeface="Verdana"/>
                <a:ea typeface="Verdana" panose="020B0604030504040204" pitchFamily="34" charset="0"/>
                <a:cs typeface="Verdana"/>
              </a:rPr>
              <a:t>jouw</a:t>
            </a:r>
            <a:r>
              <a:rPr lang="en-US" sz="3400" b="1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3400" b="1" dirty="0" err="1">
                <a:latin typeface="Verdana"/>
                <a:ea typeface="Verdana" panose="020B0604030504040204" pitchFamily="34" charset="0"/>
                <a:cs typeface="Verdana"/>
              </a:rPr>
              <a:t>distributeurs</a:t>
            </a:r>
            <a:r>
              <a:rPr lang="en-US" sz="3400" b="1" dirty="0">
                <a:latin typeface="Verdana"/>
                <a:ea typeface="Verdana" panose="020B0604030504040204" pitchFamily="34" charset="0"/>
                <a:cs typeface="Verdana"/>
              </a:rPr>
              <a:t> op </a:t>
            </a:r>
            <a:r>
              <a:rPr lang="en-US" sz="3400" b="1" dirty="0" err="1">
                <a:latin typeface="Verdana"/>
                <a:ea typeface="Verdana" panose="020B0604030504040204" pitchFamily="34" charset="0"/>
                <a:cs typeface="Verdana"/>
              </a:rPr>
              <a:t>weg</a:t>
            </a:r>
            <a:r>
              <a:rPr lang="en-US" sz="3400" b="1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3400" b="1" dirty="0" err="1">
                <a:latin typeface="Verdana"/>
                <a:ea typeface="Verdana" panose="020B0604030504040204" pitchFamily="34" charset="0"/>
                <a:cs typeface="Verdana"/>
              </a:rPr>
              <a:t>naar</a:t>
            </a:r>
            <a:r>
              <a:rPr lang="en-US" sz="3400" b="1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3400" b="1" dirty="0" err="1">
                <a:latin typeface="Verdana"/>
                <a:ea typeface="Verdana" panose="020B0604030504040204" pitchFamily="34" charset="0"/>
                <a:cs typeface="Verdana"/>
              </a:rPr>
              <a:t>onmiddellijk</a:t>
            </a:r>
            <a:r>
              <a:rPr lang="en-US" sz="3400" b="1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3400" b="1" dirty="0" err="1" smtClean="0">
                <a:latin typeface="Verdana"/>
                <a:ea typeface="Verdana" panose="020B0604030504040204" pitchFamily="34" charset="0"/>
                <a:cs typeface="Verdana"/>
              </a:rPr>
              <a:t>succes</a:t>
            </a:r>
            <a:endParaRPr lang="en-US" sz="3400" b="1" dirty="0" smtClean="0">
              <a:latin typeface="Verdana"/>
              <a:ea typeface="Verdana" panose="020B0604030504040204" pitchFamily="34" charset="0"/>
              <a:cs typeface="Verdana"/>
            </a:endParaRPr>
          </a:p>
          <a:p>
            <a:pPr marL="341313" indent="-341313">
              <a:lnSpc>
                <a:spcPct val="120000"/>
              </a:lnSpc>
              <a:spcBef>
                <a:spcPts val="0"/>
              </a:spcBef>
            </a:pPr>
            <a:r>
              <a:rPr lang="en-US" sz="3400" dirty="0" smtClean="0">
                <a:latin typeface="Verdana"/>
                <a:ea typeface="Verdana" panose="020B0604030504040204" pitchFamily="34" charset="0"/>
                <a:cs typeface="Verdana"/>
              </a:rPr>
              <a:t>Identify — </a:t>
            </a:r>
            <a:r>
              <a:rPr lang="en-US" sz="3400" dirty="0" err="1" smtClean="0">
                <a:latin typeface="Verdana"/>
                <a:ea typeface="Verdana" panose="020B0604030504040204" pitchFamily="34" charset="0"/>
                <a:cs typeface="Verdana"/>
              </a:rPr>
              <a:t>Maak</a:t>
            </a:r>
            <a:r>
              <a:rPr lang="en-US" sz="34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3400" dirty="0" err="1" smtClean="0">
                <a:latin typeface="Verdana"/>
                <a:ea typeface="Verdana" panose="020B0604030504040204" pitchFamily="34" charset="0"/>
                <a:cs typeface="Verdana"/>
              </a:rPr>
              <a:t>een</a:t>
            </a:r>
            <a:r>
              <a:rPr lang="en-US" sz="34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3400" dirty="0" err="1" smtClean="0">
                <a:latin typeface="Verdana"/>
                <a:ea typeface="Verdana" panose="020B0604030504040204" pitchFamily="34" charset="0"/>
                <a:cs typeface="Verdana"/>
              </a:rPr>
              <a:t>lijst</a:t>
            </a:r>
            <a:endParaRPr lang="en-US" sz="3400" dirty="0" smtClean="0">
              <a:latin typeface="Verdana"/>
              <a:ea typeface="Verdana" panose="020B0604030504040204" pitchFamily="34" charset="0"/>
              <a:cs typeface="Verdana"/>
            </a:endParaRPr>
          </a:p>
          <a:p>
            <a:pPr marL="341313" indent="-341313">
              <a:lnSpc>
                <a:spcPct val="120000"/>
              </a:lnSpc>
              <a:spcBef>
                <a:spcPts val="0"/>
              </a:spcBef>
            </a:pPr>
            <a:r>
              <a:rPr lang="en-US" sz="3400" dirty="0" smtClean="0">
                <a:latin typeface="Verdana"/>
                <a:ea typeface="Verdana" panose="020B0604030504040204" pitchFamily="34" charset="0"/>
                <a:cs typeface="Verdana"/>
              </a:rPr>
              <a:t>Connect </a:t>
            </a:r>
            <a:r>
              <a:rPr lang="en-US" sz="3400" dirty="0">
                <a:latin typeface="Verdana"/>
                <a:ea typeface="Verdana" panose="020B0604030504040204" pitchFamily="34" charset="0"/>
                <a:cs typeface="Verdana"/>
              </a:rPr>
              <a:t>—</a:t>
            </a:r>
            <a:r>
              <a:rPr lang="en-US" sz="34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3400" dirty="0" err="1">
                <a:latin typeface="Verdana"/>
                <a:ea typeface="Verdana" panose="020B0604030504040204" pitchFamily="34" charset="0"/>
                <a:cs typeface="Verdana"/>
              </a:rPr>
              <a:t>Wie</a:t>
            </a:r>
            <a:r>
              <a:rPr lang="en-US" sz="3400" dirty="0">
                <a:latin typeface="Verdana"/>
                <a:ea typeface="Verdana" panose="020B0604030504040204" pitchFamily="34" charset="0"/>
                <a:cs typeface="Verdana"/>
              </a:rPr>
              <a:t> bel je </a:t>
            </a:r>
            <a:r>
              <a:rPr lang="en-US" sz="3400" dirty="0" err="1">
                <a:latin typeface="Verdana"/>
                <a:ea typeface="Verdana" panose="020B0604030504040204" pitchFamily="34" charset="0"/>
                <a:cs typeface="Verdana"/>
              </a:rPr>
              <a:t>als</a:t>
            </a:r>
            <a:r>
              <a:rPr lang="en-US" sz="3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3400" dirty="0" err="1">
                <a:latin typeface="Verdana"/>
                <a:ea typeface="Verdana" panose="020B0604030504040204" pitchFamily="34" charset="0"/>
                <a:cs typeface="Verdana"/>
              </a:rPr>
              <a:t>eerst</a:t>
            </a:r>
            <a:r>
              <a:rPr lang="en-US" sz="3400" dirty="0">
                <a:latin typeface="Verdana"/>
                <a:ea typeface="Verdana" panose="020B0604030504040204" pitchFamily="34" charset="0"/>
                <a:cs typeface="Verdana"/>
              </a:rPr>
              <a:t>?</a:t>
            </a:r>
          </a:p>
          <a:p>
            <a:pPr marL="341313" indent="-341313">
              <a:lnSpc>
                <a:spcPct val="120000"/>
              </a:lnSpc>
              <a:spcBef>
                <a:spcPts val="0"/>
              </a:spcBef>
            </a:pPr>
            <a:r>
              <a:rPr lang="en-US" sz="3400" dirty="0" smtClean="0">
                <a:latin typeface="Verdana"/>
                <a:ea typeface="Verdana" panose="020B0604030504040204" pitchFamily="34" charset="0"/>
                <a:cs typeface="Verdana"/>
              </a:rPr>
              <a:t>Share — Plan </a:t>
            </a:r>
            <a:r>
              <a:rPr lang="en-US" sz="3400" dirty="0">
                <a:latin typeface="Verdana"/>
                <a:ea typeface="Verdana" panose="020B0604030504040204" pitchFamily="34" charset="0"/>
                <a:cs typeface="Verdana"/>
              </a:rPr>
              <a:t>de </a:t>
            </a:r>
            <a:r>
              <a:rPr lang="en-US" sz="3400" dirty="0" err="1">
                <a:latin typeface="Verdana"/>
                <a:ea typeface="Verdana" panose="020B0604030504040204" pitchFamily="34" charset="0"/>
                <a:cs typeface="Verdana"/>
              </a:rPr>
              <a:t>eerste</a:t>
            </a:r>
            <a:r>
              <a:rPr lang="en-US" sz="3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3400" dirty="0" err="1">
                <a:latin typeface="Verdana"/>
                <a:ea typeface="Verdana" panose="020B0604030504040204" pitchFamily="34" charset="0"/>
                <a:cs typeface="Verdana"/>
              </a:rPr>
              <a:t>afspraak</a:t>
            </a:r>
            <a:r>
              <a:rPr lang="en-US" sz="3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3400" dirty="0" err="1">
                <a:latin typeface="Verdana"/>
                <a:ea typeface="Verdana" panose="020B0604030504040204" pitchFamily="34" charset="0"/>
                <a:cs typeface="Verdana"/>
              </a:rPr>
              <a:t>binnen</a:t>
            </a:r>
            <a:r>
              <a:rPr lang="en-US" sz="3400" dirty="0">
                <a:latin typeface="Verdana"/>
                <a:ea typeface="Verdana" panose="020B0604030504040204" pitchFamily="34" charset="0"/>
                <a:cs typeface="Verdana"/>
              </a:rPr>
              <a:t> 72 </a:t>
            </a:r>
            <a:r>
              <a:rPr lang="en-US" sz="3400" dirty="0" err="1" smtClean="0">
                <a:latin typeface="Verdana"/>
                <a:ea typeface="Verdana" panose="020B0604030504040204" pitchFamily="34" charset="0"/>
                <a:cs typeface="Verdana"/>
              </a:rPr>
              <a:t>uur</a:t>
            </a:r>
            <a:endParaRPr lang="en-US" sz="3400" dirty="0" smtClean="0">
              <a:latin typeface="Verdana"/>
              <a:ea typeface="Verdana" panose="020B0604030504040204" pitchFamily="34" charset="0"/>
              <a:cs typeface="Verdana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3400" dirty="0" smtClean="0">
              <a:latin typeface="Verdana"/>
              <a:ea typeface="Verdana" panose="020B0604030504040204" pitchFamily="34" charset="0"/>
              <a:cs typeface="Verdana"/>
            </a:endParaRPr>
          </a:p>
          <a:p>
            <a:pPr marL="0" indent="0">
              <a:buNone/>
            </a:pPr>
            <a:r>
              <a:rPr lang="en-US" sz="3200" b="1" dirty="0">
                <a:latin typeface="Verdana"/>
                <a:cs typeface="Verdana"/>
              </a:rPr>
              <a:t>De </a:t>
            </a:r>
            <a:r>
              <a:rPr lang="en-US" sz="3200" b="1" dirty="0" err="1">
                <a:latin typeface="Verdana"/>
                <a:cs typeface="Verdana"/>
              </a:rPr>
              <a:t>voordelen</a:t>
            </a:r>
            <a:r>
              <a:rPr lang="en-US" sz="3200" b="1" dirty="0">
                <a:latin typeface="Verdana"/>
                <a:cs typeface="Verdana"/>
              </a:rPr>
              <a:t> van </a:t>
            </a:r>
            <a:r>
              <a:rPr lang="en-US" sz="3200" b="1" dirty="0" err="1">
                <a:latin typeface="Verdana"/>
                <a:cs typeface="Verdana"/>
              </a:rPr>
              <a:t>een</a:t>
            </a:r>
            <a:r>
              <a:rPr lang="en-US" sz="3200" b="1" dirty="0">
                <a:latin typeface="Verdana"/>
                <a:cs typeface="Verdana"/>
              </a:rPr>
              <a:t> </a:t>
            </a:r>
            <a:r>
              <a:rPr lang="en-US" sz="3200" b="1" dirty="0" err="1">
                <a:latin typeface="Verdana"/>
                <a:cs typeface="Verdana"/>
              </a:rPr>
              <a:t>goede</a:t>
            </a:r>
            <a:r>
              <a:rPr lang="en-US" sz="3200" b="1" dirty="0">
                <a:latin typeface="Verdana"/>
                <a:cs typeface="Verdana"/>
              </a:rPr>
              <a:t> follow</a:t>
            </a:r>
            <a:r>
              <a:rPr lang="en-US" sz="3200" b="1" dirty="0" smtClean="0">
                <a:latin typeface="Verdana"/>
                <a:cs typeface="Verdana"/>
              </a:rPr>
              <a:t>-up </a:t>
            </a:r>
          </a:p>
          <a:p>
            <a:pPr>
              <a:lnSpc>
                <a:spcPct val="110000"/>
              </a:lnSpc>
            </a:pPr>
            <a:r>
              <a:rPr lang="en-US" sz="3200" dirty="0" err="1">
                <a:latin typeface="Verdana"/>
                <a:cs typeface="Verdana"/>
              </a:rPr>
              <a:t>Als</a:t>
            </a:r>
            <a:r>
              <a:rPr lang="en-US" sz="3200" dirty="0">
                <a:latin typeface="Verdana"/>
                <a:cs typeface="Verdana"/>
              </a:rPr>
              <a:t> </a:t>
            </a:r>
            <a:r>
              <a:rPr lang="en-US" sz="3200" dirty="0" err="1">
                <a:latin typeface="Verdana"/>
                <a:cs typeface="Verdana"/>
              </a:rPr>
              <a:t>distributeurs</a:t>
            </a:r>
            <a:r>
              <a:rPr lang="en-US" sz="3200" dirty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goede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resultaten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hebben</a:t>
            </a:r>
            <a:r>
              <a:rPr lang="en-US" sz="3200" dirty="0" smtClean="0">
                <a:latin typeface="Verdana"/>
                <a:cs typeface="Verdana"/>
              </a:rPr>
              <a:t>, </a:t>
            </a:r>
            <a:br>
              <a:rPr lang="en-US" sz="3200" dirty="0" smtClean="0">
                <a:latin typeface="Verdana"/>
                <a:cs typeface="Verdana"/>
              </a:rPr>
            </a:br>
            <a:r>
              <a:rPr lang="en-US" sz="3200" dirty="0" err="1">
                <a:latin typeface="Verdana"/>
                <a:cs typeface="Verdana"/>
              </a:rPr>
              <a:t>betekent</a:t>
            </a:r>
            <a:r>
              <a:rPr lang="en-US" sz="3200" dirty="0">
                <a:latin typeface="Verdana"/>
                <a:cs typeface="Verdana"/>
              </a:rPr>
              <a:t> </a:t>
            </a:r>
            <a:r>
              <a:rPr lang="en-US" sz="3200" dirty="0" err="1">
                <a:latin typeface="Verdana"/>
                <a:cs typeface="Verdana"/>
              </a:rPr>
              <a:t>dit</a:t>
            </a:r>
            <a:r>
              <a:rPr lang="en-US" sz="3200" dirty="0">
                <a:latin typeface="Verdana"/>
                <a:cs typeface="Verdana"/>
              </a:rPr>
              <a:t> </a:t>
            </a:r>
            <a:r>
              <a:rPr lang="en-US" sz="3200" dirty="0" err="1">
                <a:latin typeface="Verdana"/>
                <a:cs typeface="Verdana"/>
              </a:rPr>
              <a:t>dat</a:t>
            </a:r>
            <a:r>
              <a:rPr lang="en-US" sz="3200" dirty="0">
                <a:latin typeface="Verdana"/>
                <a:cs typeface="Verdana"/>
              </a:rPr>
              <a:t> </a:t>
            </a:r>
            <a:r>
              <a:rPr lang="en-US" sz="3200" dirty="0" err="1">
                <a:latin typeface="Verdana"/>
                <a:cs typeface="Verdana"/>
              </a:rPr>
              <a:t>jouw</a:t>
            </a:r>
            <a:r>
              <a:rPr lang="en-US" sz="3200" dirty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inkomen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zal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>
                <a:latin typeface="Verdana"/>
                <a:cs typeface="Verdana"/>
              </a:rPr>
              <a:t>toenemen</a:t>
            </a:r>
            <a:endParaRPr lang="en-US" sz="3200" dirty="0">
              <a:latin typeface="Verdana"/>
              <a:cs typeface="Verdana"/>
            </a:endParaRPr>
          </a:p>
          <a:p>
            <a:pPr>
              <a:lnSpc>
                <a:spcPct val="110000"/>
              </a:lnSpc>
            </a:pPr>
            <a:r>
              <a:rPr lang="en-US" sz="3200" dirty="0" err="1" smtClean="0">
                <a:latin typeface="Verdana"/>
                <a:cs typeface="Verdana"/>
              </a:rPr>
              <a:t>Distributeurs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>
                <a:latin typeface="Verdana"/>
                <a:cs typeface="Verdana"/>
              </a:rPr>
              <a:t>worden</a:t>
            </a:r>
            <a:r>
              <a:rPr lang="en-US" sz="3200" dirty="0">
                <a:latin typeface="Verdana"/>
                <a:cs typeface="Verdana"/>
              </a:rPr>
              <a:t> MA’s </a:t>
            </a:r>
            <a:r>
              <a:rPr lang="en-US" sz="3200" dirty="0" err="1">
                <a:latin typeface="Verdana"/>
                <a:cs typeface="Verdana"/>
              </a:rPr>
              <a:t>en</a:t>
            </a:r>
            <a:r>
              <a:rPr lang="en-US" sz="3200" dirty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ontwikkelen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br>
              <a:rPr lang="en-US" sz="3200" dirty="0" smtClean="0">
                <a:latin typeface="Verdana"/>
                <a:cs typeface="Verdana"/>
              </a:rPr>
            </a:br>
            <a:r>
              <a:rPr lang="en-US" sz="3200" dirty="0" err="1" smtClean="0">
                <a:latin typeface="Verdana"/>
                <a:cs typeface="Verdana"/>
              </a:rPr>
              <a:t>zich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>
                <a:latin typeface="Verdana"/>
                <a:cs typeface="Verdana"/>
              </a:rPr>
              <a:t>verder</a:t>
            </a:r>
            <a:endParaRPr lang="en-US" sz="3200" dirty="0">
              <a:latin typeface="Verdana"/>
              <a:cs typeface="Verdana"/>
            </a:endParaRPr>
          </a:p>
          <a:p>
            <a:pPr>
              <a:lnSpc>
                <a:spcPct val="110000"/>
              </a:lnSpc>
            </a:pPr>
            <a:r>
              <a:rPr lang="en-US" sz="3200" dirty="0" err="1" smtClean="0">
                <a:latin typeface="Verdana"/>
                <a:cs typeface="Verdana"/>
              </a:rPr>
              <a:t>Leidt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>
                <a:latin typeface="Verdana"/>
                <a:cs typeface="Verdana"/>
              </a:rPr>
              <a:t>tot </a:t>
            </a:r>
            <a:r>
              <a:rPr lang="en-US" sz="3200" dirty="0" err="1">
                <a:latin typeface="Verdana"/>
                <a:cs typeface="Verdana"/>
              </a:rPr>
              <a:t>aanbevelingen</a:t>
            </a:r>
            <a:r>
              <a:rPr lang="en-US" sz="3200" dirty="0">
                <a:latin typeface="Verdana"/>
                <a:cs typeface="Verdana"/>
              </a:rPr>
              <a:t> en </a:t>
            </a:r>
            <a:r>
              <a:rPr lang="en-US" sz="3200" dirty="0" err="1">
                <a:latin typeface="Verdana"/>
                <a:cs typeface="Verdana"/>
              </a:rPr>
              <a:t>groei</a:t>
            </a:r>
            <a:endParaRPr lang="en-US" sz="3200" dirty="0">
              <a:latin typeface="Verdana"/>
              <a:cs typeface="Verdana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6986" y="289823"/>
            <a:ext cx="10956076" cy="1325563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>
            <a:lvl1pPr algn="l" defTabSz="9143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Follow-up met </a:t>
            </a:r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jouw</a:t>
            </a:r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distributeurs</a:t>
            </a:r>
            <a:endParaRPr lang="en-GB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122" name="Picture 2" descr="N:\! Shared Marketing\Photoshoot 2014\Sylvia &amp; Eva - Lifestyle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9426" y="1800986"/>
            <a:ext cx="5064926" cy="420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40878" y="5875477"/>
            <a:ext cx="945302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 err="1" smtClean="0">
                <a:latin typeface="Verdana"/>
                <a:ea typeface="Verdana" panose="020B0604030504040204" pitchFamily="34" charset="0"/>
                <a:cs typeface="Verdana"/>
              </a:rPr>
              <a:t>Laat</a:t>
            </a:r>
            <a:r>
              <a:rPr lang="en-US" sz="20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dirty="0" err="1">
                <a:latin typeface="Verdana"/>
                <a:ea typeface="Verdana" panose="020B0604030504040204" pitchFamily="34" charset="0"/>
                <a:cs typeface="Verdana"/>
              </a:rPr>
              <a:t>ze</a:t>
            </a:r>
            <a:r>
              <a:rPr lang="en-US" sz="20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dirty="0" err="1">
                <a:latin typeface="Verdana"/>
                <a:ea typeface="Verdana" panose="020B0604030504040204" pitchFamily="34" charset="0"/>
                <a:cs typeface="Verdana"/>
              </a:rPr>
              <a:t>zien</a:t>
            </a:r>
            <a:r>
              <a:rPr lang="en-US" sz="20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dirty="0" err="1">
                <a:latin typeface="Verdana"/>
                <a:ea typeface="Verdana" panose="020B0604030504040204" pitchFamily="34" charset="0"/>
                <a:cs typeface="Verdana"/>
              </a:rPr>
              <a:t>waar</a:t>
            </a:r>
            <a:r>
              <a:rPr lang="en-US" sz="20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dirty="0" err="1">
                <a:latin typeface="Verdana"/>
                <a:ea typeface="Verdana" panose="020B0604030504040204" pitchFamily="34" charset="0"/>
                <a:cs typeface="Verdana"/>
              </a:rPr>
              <a:t>ze</a:t>
            </a:r>
            <a:r>
              <a:rPr lang="en-US" sz="20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dirty="0" err="1">
                <a:latin typeface="Verdana"/>
                <a:ea typeface="Verdana" panose="020B0604030504040204" pitchFamily="34" charset="0"/>
                <a:cs typeface="Verdana"/>
              </a:rPr>
              <a:t>steun</a:t>
            </a:r>
            <a:r>
              <a:rPr lang="en-US" sz="20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dirty="0" err="1">
                <a:latin typeface="Verdana"/>
                <a:ea typeface="Verdana" panose="020B0604030504040204" pitchFamily="34" charset="0"/>
                <a:cs typeface="Verdana"/>
              </a:rPr>
              <a:t>kunnen</a:t>
            </a:r>
            <a:r>
              <a:rPr lang="en-US" sz="20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dirty="0" err="1">
                <a:latin typeface="Verdana"/>
                <a:ea typeface="Verdana" panose="020B0604030504040204" pitchFamily="34" charset="0"/>
                <a:cs typeface="Verdana"/>
              </a:rPr>
              <a:t>vinden</a:t>
            </a:r>
            <a:r>
              <a:rPr lang="en-US" sz="2000" dirty="0">
                <a:latin typeface="Verdana"/>
                <a:ea typeface="Verdana" panose="020B0604030504040204" pitchFamily="34" charset="0"/>
                <a:cs typeface="Verdana"/>
              </a:rPr>
              <a:t>: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err="1">
                <a:latin typeface="Verdana"/>
                <a:ea typeface="Verdana" panose="020B0604030504040204" pitchFamily="34" charset="0"/>
                <a:cs typeface="Verdana"/>
              </a:rPr>
              <a:t>Distributeurskit</a:t>
            </a:r>
            <a:r>
              <a:rPr lang="en-US" dirty="0">
                <a:latin typeface="Verdana"/>
                <a:ea typeface="Verdana" panose="020B0604030504040204" pitchFamily="34" charset="0"/>
                <a:cs typeface="Verdana"/>
              </a:rPr>
              <a:t>, Reliv website, </a:t>
            </a:r>
            <a:r>
              <a:rPr lang="en-US" dirty="0" err="1">
                <a:latin typeface="Verdana"/>
                <a:ea typeface="Verdana" panose="020B0604030504040204" pitchFamily="34" charset="0"/>
                <a:cs typeface="Verdana"/>
              </a:rPr>
              <a:t>genealogie</a:t>
            </a:r>
            <a:r>
              <a:rPr lang="en-US" dirty="0">
                <a:latin typeface="Verdana"/>
                <a:ea typeface="Verdana" panose="020B0604030504040204" pitchFamily="34" charset="0"/>
                <a:cs typeface="Verdana"/>
              </a:rPr>
              <a:t>, </a:t>
            </a:r>
            <a:r>
              <a:rPr lang="en-US" dirty="0" err="1">
                <a:latin typeface="Verdana"/>
                <a:ea typeface="Verdana" panose="020B0604030504040204" pitchFamily="34" charset="0"/>
                <a:cs typeface="Verdana"/>
              </a:rPr>
              <a:t>andere</a:t>
            </a:r>
            <a:r>
              <a:rPr lang="en-US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dirty="0" err="1">
                <a:latin typeface="Verdana"/>
                <a:ea typeface="Verdana" panose="020B0604030504040204" pitchFamily="34" charset="0"/>
                <a:cs typeface="Verdana"/>
              </a:rPr>
              <a:t>distributeurs</a:t>
            </a:r>
            <a:r>
              <a:rPr lang="en-US" dirty="0">
                <a:latin typeface="Verdana"/>
                <a:ea typeface="Verdana" panose="020B0604030504040204" pitchFamily="34" charset="0"/>
                <a:cs typeface="Verdana"/>
              </a:rPr>
              <a:t>, </a:t>
            </a:r>
            <a:r>
              <a:rPr lang="en-US" dirty="0" err="1">
                <a:latin typeface="Verdana"/>
                <a:ea typeface="Verdana" panose="020B0604030504040204" pitchFamily="34" charset="0"/>
                <a:cs typeface="Verdana"/>
              </a:rPr>
              <a:t>ect</a:t>
            </a:r>
            <a:r>
              <a:rPr lang="en-US" dirty="0" smtClean="0">
                <a:latin typeface="Verdana"/>
                <a:ea typeface="Verdana" panose="020B0604030504040204" pitchFamily="34" charset="0"/>
                <a:cs typeface="Verdana"/>
              </a:rPr>
              <a:t>.</a:t>
            </a:r>
            <a:endParaRPr lang="en-US" dirty="0">
              <a:latin typeface="Verdana"/>
              <a:ea typeface="Verdana" panose="020B0604030504040204" pitchFamily="34" charset="0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64266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62" y="365126"/>
            <a:ext cx="10741338" cy="1325563"/>
          </a:xfrm>
        </p:spPr>
        <p:txBody>
          <a:bodyPr/>
          <a:lstStyle/>
          <a:p>
            <a:r>
              <a:rPr lang="en-GB" sz="54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Bouw</a:t>
            </a:r>
            <a:r>
              <a:rPr lang="en-GB" sz="5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54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</a:t>
            </a:r>
            <a:r>
              <a:rPr lang="en-GB" sz="5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5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team op</a:t>
            </a:r>
            <a:endParaRPr lang="en-GB" sz="5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4893" y="1509160"/>
            <a:ext cx="11661924" cy="504865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 err="1" smtClean="0">
                <a:latin typeface="Verdana"/>
                <a:ea typeface="Verdana" panose="020B0604030504040204" pitchFamily="34" charset="0"/>
                <a:cs typeface="Verdana"/>
              </a:rPr>
              <a:t>Verzamel</a:t>
            </a:r>
            <a:r>
              <a:rPr lang="en-US" sz="20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dirty="0" err="1" smtClean="0">
                <a:latin typeface="Verdana"/>
                <a:ea typeface="Verdana" panose="020B0604030504040204" pitchFamily="34" charset="0"/>
                <a:cs typeface="Verdana"/>
              </a:rPr>
              <a:t>ervaringen</a:t>
            </a:r>
            <a:endParaRPr lang="en-US" sz="2000" dirty="0" smtClean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 err="1" smtClean="0">
                <a:latin typeface="Verdana"/>
                <a:ea typeface="Verdana" panose="020B0604030504040204" pitchFamily="34" charset="0"/>
                <a:cs typeface="Verdana"/>
              </a:rPr>
              <a:t>Werk</a:t>
            </a:r>
            <a:r>
              <a:rPr lang="en-US" sz="20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dirty="0" err="1" smtClean="0">
                <a:latin typeface="Verdana"/>
                <a:ea typeface="Verdana" panose="020B0604030504040204" pitchFamily="34" charset="0"/>
                <a:cs typeface="Verdana"/>
              </a:rPr>
              <a:t>samen</a:t>
            </a:r>
            <a:r>
              <a:rPr lang="en-US" sz="2000" dirty="0" smtClean="0">
                <a:latin typeface="Verdana"/>
                <a:ea typeface="Verdana" panose="020B0604030504040204" pitchFamily="34" charset="0"/>
                <a:cs typeface="Verdana"/>
              </a:rPr>
              <a:t> met je </a:t>
            </a:r>
            <a:r>
              <a:rPr lang="en-US" sz="2000" dirty="0" err="1" smtClean="0">
                <a:latin typeface="Verdana"/>
                <a:ea typeface="Verdana" panose="020B0604030504040204" pitchFamily="34" charset="0"/>
                <a:cs typeface="Verdana"/>
              </a:rPr>
              <a:t>upline</a:t>
            </a:r>
            <a:r>
              <a:rPr lang="en-US" sz="20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dirty="0" smtClean="0">
                <a:latin typeface="Verdana"/>
                <a:ea typeface="Verdana" panose="020B0604030504040204" pitchFamily="34" charset="0"/>
                <a:cs typeface="Verdana"/>
              </a:rPr>
              <a:t>&amp; </a:t>
            </a:r>
            <a:r>
              <a:rPr lang="en-US" sz="2000" dirty="0" err="1" smtClean="0">
                <a:latin typeface="Verdana"/>
                <a:ea typeface="Verdana" panose="020B0604030504040204" pitchFamily="34" charset="0"/>
                <a:cs typeface="Verdana"/>
              </a:rPr>
              <a:t>downline</a:t>
            </a:r>
            <a:r>
              <a:rPr lang="en-US" sz="2000" dirty="0" smtClean="0">
                <a:latin typeface="Verdana"/>
                <a:ea typeface="Verdana" panose="020B0604030504040204" pitchFamily="34" charset="0"/>
                <a:cs typeface="Verdana"/>
              </a:rPr>
              <a:t>, </a:t>
            </a:r>
            <a:br>
              <a:rPr lang="en-US" sz="2000" dirty="0" smtClean="0">
                <a:latin typeface="Verdana"/>
                <a:ea typeface="Verdana" panose="020B0604030504040204" pitchFamily="34" charset="0"/>
                <a:cs typeface="Verdana"/>
              </a:rPr>
            </a:br>
            <a:r>
              <a:rPr lang="en-US" sz="2000" dirty="0" err="1" smtClean="0">
                <a:latin typeface="Verdana"/>
                <a:ea typeface="Verdana" panose="020B0604030504040204" pitchFamily="34" charset="0"/>
                <a:cs typeface="Verdana"/>
              </a:rPr>
              <a:t>gebruik</a:t>
            </a:r>
            <a:r>
              <a:rPr lang="en-US" sz="20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dirty="0" err="1" smtClean="0">
                <a:latin typeface="Verdana"/>
                <a:ea typeface="Verdana" panose="020B0604030504040204" pitchFamily="34" charset="0"/>
                <a:cs typeface="Verdana"/>
              </a:rPr>
              <a:t>alle</a:t>
            </a:r>
            <a:r>
              <a:rPr lang="en-US" sz="20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dirty="0" err="1" smtClean="0">
                <a:latin typeface="Verdana"/>
                <a:ea typeface="Verdana" panose="020B0604030504040204" pitchFamily="34" charset="0"/>
                <a:cs typeface="Verdana"/>
              </a:rPr>
              <a:t>hulpmiddelen</a:t>
            </a:r>
            <a:r>
              <a:rPr lang="en-US" sz="20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dirty="0" err="1" smtClean="0">
                <a:latin typeface="Verdana"/>
                <a:ea typeface="Verdana" panose="020B0604030504040204" pitchFamily="34" charset="0"/>
                <a:cs typeface="Verdana"/>
              </a:rPr>
              <a:t>en</a:t>
            </a:r>
            <a:r>
              <a:rPr lang="en-US" sz="2000" dirty="0" smtClean="0">
                <a:latin typeface="Verdana"/>
                <a:ea typeface="Verdana" panose="020B0604030504040204" pitchFamily="34" charset="0"/>
                <a:cs typeface="Verdana"/>
              </a:rPr>
              <a:t> het Reliv </a:t>
            </a:r>
            <a:r>
              <a:rPr lang="en-US" sz="2000" dirty="0" err="1" smtClean="0">
                <a:latin typeface="Verdana"/>
                <a:ea typeface="Verdana" panose="020B0604030504040204" pitchFamily="34" charset="0"/>
                <a:cs typeface="Verdana"/>
              </a:rPr>
              <a:t>Systeem</a:t>
            </a:r>
            <a:endParaRPr lang="en-US" sz="2000" dirty="0" smtClean="0">
              <a:latin typeface="Verdana"/>
              <a:ea typeface="Verdana" panose="020B0604030504040204" pitchFamily="34" charset="0"/>
              <a:cs typeface="Verdana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2000" dirty="0" smtClean="0">
              <a:latin typeface="Verdana"/>
              <a:ea typeface="Verdana" panose="020B0604030504040204" pitchFamily="34" charset="0"/>
              <a:cs typeface="Verdana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2000" dirty="0" smtClean="0">
              <a:latin typeface="Verdana"/>
              <a:ea typeface="Verdana" panose="020B0604030504040204" pitchFamily="34" charset="0"/>
              <a:cs typeface="Verdana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2000" dirty="0">
              <a:latin typeface="Verdana"/>
              <a:ea typeface="Verdana" panose="020B0604030504040204" pitchFamily="34" charset="0"/>
              <a:cs typeface="Verdana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b="1" dirty="0" err="1" smtClean="0">
                <a:latin typeface="Verdana"/>
                <a:ea typeface="Verdana" panose="020B0604030504040204" pitchFamily="34" charset="0"/>
                <a:cs typeface="Verdana"/>
              </a:rPr>
              <a:t>Blijf</a:t>
            </a:r>
            <a:r>
              <a:rPr lang="en-US" sz="2000" b="1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b="1" dirty="0" err="1" smtClean="0">
                <a:latin typeface="Verdana"/>
                <a:ea typeface="Verdana" panose="020B0604030504040204" pitchFamily="34" charset="0"/>
                <a:cs typeface="Verdana"/>
              </a:rPr>
              <a:t>verbonden</a:t>
            </a:r>
            <a:r>
              <a:rPr lang="en-US" sz="2000" b="1" dirty="0" smtClean="0">
                <a:latin typeface="Verdana"/>
                <a:ea typeface="Verdana" panose="020B0604030504040204" pitchFamily="34" charset="0"/>
                <a:cs typeface="Verdana"/>
              </a:rPr>
              <a:t> met Reliv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000" dirty="0" smtClean="0">
                <a:latin typeface="Verdana"/>
                <a:ea typeface="Verdana" panose="020B0604030504040204" pitchFamily="34" charset="0"/>
                <a:cs typeface="Verdana"/>
              </a:rPr>
              <a:t>E-mails</a:t>
            </a:r>
            <a:r>
              <a:rPr lang="en-US" sz="2000" dirty="0">
                <a:latin typeface="Verdana"/>
                <a:ea typeface="Verdana" panose="020B0604030504040204" pitchFamily="34" charset="0"/>
                <a:cs typeface="Verdana"/>
              </a:rPr>
              <a:t>, calls</a:t>
            </a:r>
            <a:r>
              <a:rPr lang="en-US" sz="2000" dirty="0" smtClean="0">
                <a:latin typeface="Verdana"/>
                <a:ea typeface="Verdana" panose="020B0604030504040204" pitchFamily="34" charset="0"/>
                <a:cs typeface="Verdana"/>
              </a:rPr>
              <a:t>, videos, social media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US" sz="2000" dirty="0">
              <a:latin typeface="Verdana"/>
              <a:ea typeface="Verdana" panose="020B0604030504040204" pitchFamily="34" charset="0"/>
              <a:cs typeface="Verdana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b="1" dirty="0" err="1" smtClean="0">
                <a:latin typeface="Verdana"/>
                <a:ea typeface="Verdana" panose="020B0604030504040204" pitchFamily="34" charset="0"/>
                <a:cs typeface="Verdana"/>
              </a:rPr>
              <a:t>Stel</a:t>
            </a:r>
            <a:r>
              <a:rPr lang="en-US" sz="2000" b="1" dirty="0" smtClean="0">
                <a:latin typeface="Verdana"/>
                <a:ea typeface="Verdana" panose="020B0604030504040204" pitchFamily="34" charset="0"/>
                <a:cs typeface="Verdana"/>
              </a:rPr>
              <a:t> je </a:t>
            </a:r>
            <a:r>
              <a:rPr lang="en-US" sz="2000" b="1" dirty="0" err="1" smtClean="0">
                <a:latin typeface="Verdana"/>
                <a:ea typeface="Verdana" panose="020B0604030504040204" pitchFamily="34" charset="0"/>
                <a:cs typeface="Verdana"/>
              </a:rPr>
              <a:t>doelen</a:t>
            </a:r>
            <a:r>
              <a:rPr lang="en-US" sz="2000" b="1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b="1" dirty="0" err="1" smtClean="0">
                <a:latin typeface="Verdana"/>
                <a:ea typeface="Verdana" panose="020B0604030504040204" pitchFamily="34" charset="0"/>
                <a:cs typeface="Verdana"/>
              </a:rPr>
              <a:t>samen</a:t>
            </a:r>
            <a:endParaRPr lang="en-US" sz="2000" b="1" dirty="0">
              <a:latin typeface="Verdana"/>
              <a:ea typeface="Verdana" panose="020B0604030504040204" pitchFamily="34" charset="0"/>
              <a:cs typeface="Verdana"/>
            </a:endParaRPr>
          </a:p>
          <a:p>
            <a:pPr marL="1182959" lvl="1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Verdana"/>
                <a:ea typeface="Verdana" panose="020B0604030504040204" pitchFamily="34" charset="0"/>
                <a:cs typeface="Verdana"/>
              </a:rPr>
              <a:t>Verdiep</a:t>
            </a:r>
            <a:r>
              <a:rPr lang="en-US" sz="2000" dirty="0" smtClean="0">
                <a:latin typeface="Verdana"/>
                <a:ea typeface="Verdana" panose="020B0604030504040204" pitchFamily="34" charset="0"/>
                <a:cs typeface="Verdana"/>
              </a:rPr>
              <a:t> je </a:t>
            </a:r>
            <a:r>
              <a:rPr lang="en-US" sz="2000" dirty="0" err="1" smtClean="0">
                <a:latin typeface="Verdana"/>
                <a:ea typeface="Verdana" panose="020B0604030504040204" pitchFamily="34" charset="0"/>
                <a:cs typeface="Verdana"/>
              </a:rPr>
              <a:t>nogmaals</a:t>
            </a:r>
            <a:r>
              <a:rPr lang="en-US" sz="2000" dirty="0" smtClean="0">
                <a:latin typeface="Verdana"/>
                <a:ea typeface="Verdana" panose="020B0604030504040204" pitchFamily="34" charset="0"/>
                <a:cs typeface="Verdana"/>
              </a:rPr>
              <a:t> in de ‘Road </a:t>
            </a:r>
            <a:r>
              <a:rPr lang="en-US" sz="2000" dirty="0">
                <a:latin typeface="Verdana"/>
                <a:ea typeface="Verdana" panose="020B0604030504040204" pitchFamily="34" charset="0"/>
                <a:cs typeface="Verdana"/>
              </a:rPr>
              <a:t>to Presidential </a:t>
            </a:r>
            <a:r>
              <a:rPr lang="en-US" sz="2000" dirty="0" smtClean="0">
                <a:latin typeface="Verdana"/>
                <a:ea typeface="Verdana" panose="020B0604030504040204" pitchFamily="34" charset="0"/>
                <a:cs typeface="Verdana"/>
              </a:rPr>
              <a:t>Director’</a:t>
            </a:r>
            <a:endParaRPr lang="en-US" sz="2000" dirty="0">
              <a:latin typeface="Verdana"/>
              <a:ea typeface="Verdana" panose="020B0604030504040204" pitchFamily="34" charset="0"/>
              <a:cs typeface="Verdana"/>
            </a:endParaRPr>
          </a:p>
          <a:p>
            <a:pPr marL="1182959" lvl="1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Verdana"/>
                <a:ea typeface="Verdana" panose="020B0604030504040204" pitchFamily="34" charset="0"/>
                <a:cs typeface="Verdana"/>
              </a:rPr>
              <a:t>Verbreed</a:t>
            </a:r>
            <a:r>
              <a:rPr lang="en-US" sz="2000" dirty="0" smtClean="0">
                <a:latin typeface="Verdana"/>
                <a:ea typeface="Verdana" panose="020B0604030504040204" pitchFamily="34" charset="0"/>
                <a:cs typeface="Verdana"/>
              </a:rPr>
              <a:t> de horizon van </a:t>
            </a:r>
            <a:r>
              <a:rPr lang="en-US" sz="2000" dirty="0" err="1" smtClean="0">
                <a:latin typeface="Verdana"/>
                <a:ea typeface="Verdana" panose="020B0604030504040204" pitchFamily="34" charset="0"/>
                <a:cs typeface="Verdana"/>
              </a:rPr>
              <a:t>jouw</a:t>
            </a:r>
            <a:r>
              <a:rPr lang="en-US" sz="20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dirty="0" err="1" smtClean="0">
                <a:latin typeface="Verdana"/>
                <a:ea typeface="Verdana" panose="020B0604030504040204" pitchFamily="34" charset="0"/>
                <a:cs typeface="Verdana"/>
              </a:rPr>
              <a:t>downline</a:t>
            </a:r>
            <a:endParaRPr lang="en-US" sz="2000" dirty="0">
              <a:latin typeface="Verdana"/>
              <a:ea typeface="Verdana" panose="020B0604030504040204" pitchFamily="34" charset="0"/>
              <a:cs typeface="Verdana"/>
            </a:endParaRPr>
          </a:p>
          <a:p>
            <a:pPr marL="1182959" lvl="1" indent="-457200">
              <a:lnSpc>
                <a:spcPct val="100000"/>
              </a:lnSpc>
              <a:spcBef>
                <a:spcPts val="600"/>
              </a:spcBef>
            </a:pPr>
            <a:r>
              <a:rPr lang="en-US" sz="2000" dirty="0" err="1" smtClean="0">
                <a:latin typeface="Verdana"/>
                <a:cs typeface="Verdana"/>
              </a:rPr>
              <a:t>Stel</a:t>
            </a:r>
            <a:r>
              <a:rPr lang="en-US" sz="2000" dirty="0" smtClean="0">
                <a:latin typeface="Verdana"/>
                <a:cs typeface="Verdana"/>
              </a:rPr>
              <a:t> </a:t>
            </a:r>
            <a:r>
              <a:rPr lang="en-US" sz="2000" dirty="0" err="1" smtClean="0">
                <a:latin typeface="Verdana"/>
                <a:cs typeface="Verdana"/>
              </a:rPr>
              <a:t>doelen</a:t>
            </a:r>
            <a:r>
              <a:rPr lang="en-US" sz="2000" dirty="0" smtClean="0">
                <a:latin typeface="Verdana"/>
                <a:cs typeface="Verdana"/>
              </a:rPr>
              <a:t> </a:t>
            </a:r>
            <a:r>
              <a:rPr lang="en-US" sz="2000" dirty="0" err="1" smtClean="0">
                <a:latin typeface="Verdana"/>
                <a:cs typeface="Verdana"/>
              </a:rPr>
              <a:t>samen</a:t>
            </a:r>
            <a:r>
              <a:rPr lang="en-US" sz="2000" dirty="0" smtClean="0">
                <a:latin typeface="Verdana"/>
                <a:cs typeface="Verdana"/>
              </a:rPr>
              <a:t> m.b.t. het </a:t>
            </a:r>
            <a:r>
              <a:rPr lang="en-US" sz="2000" dirty="0" err="1" smtClean="0">
                <a:latin typeface="Verdana"/>
                <a:cs typeface="Verdana"/>
              </a:rPr>
              <a:t>doorstromen</a:t>
            </a:r>
            <a:r>
              <a:rPr lang="en-US" sz="2000" dirty="0" smtClean="0">
                <a:latin typeface="Verdana"/>
                <a:cs typeface="Verdana"/>
              </a:rPr>
              <a:t> </a:t>
            </a:r>
            <a:r>
              <a:rPr lang="en-US" sz="2000" dirty="0" err="1" smtClean="0">
                <a:latin typeface="Verdana"/>
                <a:cs typeface="Verdana"/>
              </a:rPr>
              <a:t>naar</a:t>
            </a:r>
            <a:r>
              <a:rPr lang="en-US" sz="2000" dirty="0" smtClean="0">
                <a:latin typeface="Verdana"/>
                <a:cs typeface="Verdana"/>
              </a:rPr>
              <a:t> </a:t>
            </a:r>
            <a:r>
              <a:rPr lang="en-US" sz="2000" dirty="0" err="1" smtClean="0">
                <a:latin typeface="Verdana"/>
                <a:cs typeface="Verdana"/>
              </a:rPr>
              <a:t>een</a:t>
            </a:r>
            <a:r>
              <a:rPr lang="en-US" sz="2000" dirty="0" smtClean="0">
                <a:latin typeface="Verdana"/>
                <a:cs typeface="Verdana"/>
              </a:rPr>
              <a:t> </a:t>
            </a:r>
            <a:r>
              <a:rPr lang="en-US" sz="2000" dirty="0" err="1" smtClean="0">
                <a:latin typeface="Verdana"/>
                <a:cs typeface="Verdana"/>
              </a:rPr>
              <a:t>hoger</a:t>
            </a:r>
            <a:r>
              <a:rPr lang="en-US" sz="2000" dirty="0" smtClean="0">
                <a:latin typeface="Verdana"/>
                <a:cs typeface="Verdana"/>
              </a:rPr>
              <a:t> </a:t>
            </a:r>
            <a:r>
              <a:rPr lang="en-US" sz="2000" dirty="0" err="1" smtClean="0">
                <a:latin typeface="Verdana"/>
                <a:cs typeface="Verdana"/>
              </a:rPr>
              <a:t>niveau</a:t>
            </a:r>
            <a:endParaRPr lang="en-US" sz="2000" dirty="0">
              <a:latin typeface="Verdana"/>
              <a:ea typeface="Verdana" panose="020B0604030504040204" pitchFamily="34" charset="0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2162" y="2924803"/>
            <a:ext cx="7570956" cy="44267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Verdana"/>
                <a:cs typeface="Verdana"/>
              </a:rPr>
              <a:t>To build Ambassadors, you need to build relationships </a:t>
            </a:r>
            <a:endParaRPr lang="en-US" sz="2000" i="1" dirty="0">
              <a:latin typeface="Verdana"/>
              <a:ea typeface="Verdana" panose="020B0604030504040204" pitchFamily="34" charset="0"/>
              <a:cs typeface="Verdana"/>
            </a:endParaRPr>
          </a:p>
        </p:txBody>
      </p:sp>
      <p:pic>
        <p:nvPicPr>
          <p:cNvPr id="9" name="Picture 8" descr="FB-f-Logo__blue_10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464" y="3797936"/>
            <a:ext cx="971582" cy="9715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374" y="3797936"/>
            <a:ext cx="971581" cy="971581"/>
          </a:xfrm>
          <a:prstGeom prst="rect">
            <a:avLst/>
          </a:prstGeom>
        </p:spPr>
      </p:pic>
      <p:pic>
        <p:nvPicPr>
          <p:cNvPr id="11" name="Picture 10" descr="Instagram-v05191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280" y="3797935"/>
            <a:ext cx="985260" cy="98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39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713" y="300580"/>
            <a:ext cx="11307183" cy="1325563"/>
          </a:xfrm>
        </p:spPr>
        <p:txBody>
          <a:bodyPr>
            <a:normAutofit/>
          </a:bodyPr>
          <a:lstStyle/>
          <a:p>
            <a:r>
              <a:rPr lang="en-GB" sz="37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Reliv </a:t>
            </a:r>
            <a:r>
              <a:rPr lang="en-GB" sz="37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systeem</a:t>
            </a:r>
            <a:r>
              <a:rPr lang="en-GB" sz="37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7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werkt</a:t>
            </a:r>
            <a:r>
              <a:rPr lang="en-GB" sz="37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en-GB" sz="37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jouw</a:t>
            </a:r>
            <a:r>
              <a:rPr lang="en-GB" sz="37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7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voordeel</a:t>
            </a:r>
            <a:endParaRPr lang="en-GB" sz="37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103" y="1738787"/>
            <a:ext cx="4915803" cy="4187707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Aft>
                <a:spcPts val="1100"/>
              </a:spcAft>
            </a:pPr>
            <a:r>
              <a:rPr lang="en-GB" sz="1800" dirty="0" err="1">
                <a:latin typeface="Verdana"/>
                <a:cs typeface="Verdana"/>
              </a:rPr>
              <a:t>Maakt</a:t>
            </a:r>
            <a:r>
              <a:rPr lang="en-GB" sz="1800" dirty="0">
                <a:latin typeface="Verdana"/>
                <a:cs typeface="Verdana"/>
              </a:rPr>
              <a:t> het </a:t>
            </a:r>
            <a:r>
              <a:rPr lang="en-GB" sz="1800" dirty="0" err="1">
                <a:latin typeface="Verdana"/>
                <a:cs typeface="Verdana"/>
              </a:rPr>
              <a:t>beeld</a:t>
            </a:r>
            <a:r>
              <a:rPr lang="en-GB" sz="1800" dirty="0">
                <a:latin typeface="Verdana"/>
                <a:cs typeface="Verdana"/>
              </a:rPr>
              <a:t> van Reliv </a:t>
            </a:r>
            <a:r>
              <a:rPr lang="en-GB" sz="1800" dirty="0" err="1">
                <a:latin typeface="Verdana"/>
                <a:cs typeface="Verdana"/>
              </a:rPr>
              <a:t>compleet</a:t>
            </a:r>
            <a:endParaRPr lang="en-GB" sz="1800" dirty="0">
              <a:latin typeface="Verdana"/>
              <a:cs typeface="Verdana"/>
            </a:endParaRPr>
          </a:p>
          <a:p>
            <a:pPr>
              <a:lnSpc>
                <a:spcPct val="120000"/>
              </a:lnSpc>
              <a:spcAft>
                <a:spcPts val="1100"/>
              </a:spcAft>
            </a:pPr>
            <a:r>
              <a:rPr lang="en-GB" sz="1800" dirty="0" err="1" smtClean="0">
                <a:latin typeface="Verdana"/>
                <a:cs typeface="Verdana"/>
              </a:rPr>
              <a:t>Werkt</a:t>
            </a:r>
            <a:r>
              <a:rPr lang="en-GB" sz="1800" dirty="0" smtClean="0">
                <a:latin typeface="Verdana"/>
                <a:cs typeface="Verdana"/>
              </a:rPr>
              <a:t> </a:t>
            </a:r>
            <a:r>
              <a:rPr lang="en-GB" sz="1800" dirty="0" err="1">
                <a:latin typeface="Verdana"/>
                <a:cs typeface="Verdana"/>
              </a:rPr>
              <a:t>negatieve</a:t>
            </a:r>
            <a:r>
              <a:rPr lang="en-GB" sz="1800" dirty="0">
                <a:latin typeface="Verdana"/>
                <a:cs typeface="Verdana"/>
              </a:rPr>
              <a:t> </a:t>
            </a:r>
            <a:r>
              <a:rPr lang="en-GB" sz="1800" dirty="0" err="1">
                <a:latin typeface="Verdana"/>
                <a:cs typeface="Verdana"/>
              </a:rPr>
              <a:t>opmerkingen</a:t>
            </a:r>
            <a:r>
              <a:rPr lang="en-GB" sz="1800" dirty="0">
                <a:latin typeface="Verdana"/>
                <a:cs typeface="Verdana"/>
              </a:rPr>
              <a:t> </a:t>
            </a:r>
            <a:r>
              <a:rPr lang="en-GB" sz="1800" dirty="0" err="1">
                <a:latin typeface="Verdana"/>
                <a:cs typeface="Verdana"/>
              </a:rPr>
              <a:t>tegen</a:t>
            </a:r>
            <a:endParaRPr lang="en-GB" sz="1800" dirty="0">
              <a:latin typeface="Verdana"/>
              <a:cs typeface="Verdana"/>
            </a:endParaRPr>
          </a:p>
          <a:p>
            <a:pPr>
              <a:lnSpc>
                <a:spcPct val="120000"/>
              </a:lnSpc>
              <a:spcAft>
                <a:spcPts val="1100"/>
              </a:spcAft>
            </a:pPr>
            <a:r>
              <a:rPr lang="en-GB" sz="1800" dirty="0" err="1" smtClean="0">
                <a:latin typeface="Verdana"/>
                <a:cs typeface="Verdana"/>
              </a:rPr>
              <a:t>Feiten</a:t>
            </a:r>
            <a:r>
              <a:rPr lang="en-GB" sz="1800" dirty="0" smtClean="0">
                <a:latin typeface="Verdana"/>
                <a:cs typeface="Verdana"/>
              </a:rPr>
              <a:t> </a:t>
            </a:r>
            <a:r>
              <a:rPr lang="en-GB" sz="1800" dirty="0" err="1">
                <a:latin typeface="Verdana"/>
                <a:cs typeface="Verdana"/>
              </a:rPr>
              <a:t>i.p.v</a:t>
            </a:r>
            <a:r>
              <a:rPr lang="en-GB" sz="1800" dirty="0">
                <a:latin typeface="Verdana"/>
                <a:cs typeface="Verdana"/>
              </a:rPr>
              <a:t>. </a:t>
            </a:r>
            <a:r>
              <a:rPr lang="en-GB" sz="1800" dirty="0" err="1">
                <a:latin typeface="Verdana"/>
                <a:cs typeface="Verdana"/>
              </a:rPr>
              <a:t>meningen</a:t>
            </a:r>
            <a:endParaRPr lang="en-GB" sz="1800" dirty="0">
              <a:latin typeface="Verdana"/>
              <a:cs typeface="Verdana"/>
            </a:endParaRPr>
          </a:p>
          <a:p>
            <a:pPr>
              <a:lnSpc>
                <a:spcPct val="120000"/>
              </a:lnSpc>
              <a:spcAft>
                <a:spcPts val="1100"/>
              </a:spcAft>
            </a:pPr>
            <a:r>
              <a:rPr lang="en-GB" sz="1800" dirty="0" err="1" smtClean="0">
                <a:latin typeface="Verdana"/>
                <a:cs typeface="Verdana"/>
              </a:rPr>
              <a:t>Bevestigt</a:t>
            </a:r>
            <a:r>
              <a:rPr lang="en-GB" sz="1800" dirty="0" smtClean="0">
                <a:latin typeface="Verdana"/>
                <a:cs typeface="Verdana"/>
              </a:rPr>
              <a:t> </a:t>
            </a:r>
            <a:r>
              <a:rPr lang="en-GB" sz="1800" dirty="0" err="1">
                <a:latin typeface="Verdana"/>
                <a:cs typeface="Verdana"/>
              </a:rPr>
              <a:t>jouw</a:t>
            </a:r>
            <a:r>
              <a:rPr lang="en-GB" sz="1800" dirty="0">
                <a:latin typeface="Verdana"/>
                <a:cs typeface="Verdana"/>
              </a:rPr>
              <a:t> </a:t>
            </a:r>
            <a:r>
              <a:rPr lang="en-GB" sz="1800" dirty="0" err="1">
                <a:latin typeface="Verdana"/>
                <a:cs typeface="Verdana"/>
              </a:rPr>
              <a:t>overtuiging</a:t>
            </a:r>
            <a:endParaRPr lang="en-GB" sz="1800" dirty="0">
              <a:latin typeface="Verdana"/>
              <a:cs typeface="Verdana"/>
            </a:endParaRPr>
          </a:p>
          <a:p>
            <a:pPr>
              <a:lnSpc>
                <a:spcPct val="120000"/>
              </a:lnSpc>
              <a:spcAft>
                <a:spcPts val="1100"/>
              </a:spcAft>
            </a:pPr>
            <a:r>
              <a:rPr lang="en-GB" sz="1800" dirty="0" err="1" smtClean="0">
                <a:latin typeface="Verdana"/>
                <a:cs typeface="Verdana"/>
              </a:rPr>
              <a:t>Bevordert</a:t>
            </a:r>
            <a:r>
              <a:rPr lang="en-GB" sz="1800" dirty="0" smtClean="0">
                <a:latin typeface="Verdana"/>
                <a:cs typeface="Verdana"/>
              </a:rPr>
              <a:t> </a:t>
            </a:r>
            <a:r>
              <a:rPr lang="en-GB" sz="1800" dirty="0" err="1">
                <a:latin typeface="Verdana"/>
                <a:cs typeface="Verdana"/>
              </a:rPr>
              <a:t>relaties</a:t>
            </a:r>
            <a:endParaRPr lang="en-GB" sz="1800" dirty="0">
              <a:latin typeface="Verdana"/>
              <a:cs typeface="Verdana"/>
            </a:endParaRPr>
          </a:p>
          <a:p>
            <a:pPr>
              <a:lnSpc>
                <a:spcPct val="120000"/>
              </a:lnSpc>
              <a:spcAft>
                <a:spcPts val="1100"/>
              </a:spcAft>
            </a:pPr>
            <a:r>
              <a:rPr lang="en-GB" sz="1800" dirty="0" err="1" smtClean="0">
                <a:latin typeface="Verdana"/>
                <a:cs typeface="Verdana"/>
              </a:rPr>
              <a:t>Bouwt</a:t>
            </a:r>
            <a:r>
              <a:rPr lang="en-GB" sz="1800" dirty="0" smtClean="0">
                <a:latin typeface="Verdana"/>
                <a:cs typeface="Verdana"/>
              </a:rPr>
              <a:t> </a:t>
            </a:r>
            <a:r>
              <a:rPr lang="en-GB" sz="1800" dirty="0" err="1">
                <a:latin typeface="Verdana"/>
                <a:cs typeface="Verdana"/>
              </a:rPr>
              <a:t>leiderschap</a:t>
            </a:r>
            <a:r>
              <a:rPr lang="en-GB" sz="1800" dirty="0">
                <a:latin typeface="Verdana"/>
                <a:cs typeface="Verdana"/>
              </a:rPr>
              <a:t> op</a:t>
            </a:r>
          </a:p>
          <a:p>
            <a:pPr>
              <a:lnSpc>
                <a:spcPct val="120000"/>
              </a:lnSpc>
              <a:spcAft>
                <a:spcPts val="1100"/>
              </a:spcAft>
            </a:pPr>
            <a:r>
              <a:rPr lang="en-GB" sz="1800" dirty="0" err="1" smtClean="0">
                <a:latin typeface="Verdana"/>
                <a:cs typeface="Verdana"/>
              </a:rPr>
              <a:t>Bevordert</a:t>
            </a:r>
            <a:r>
              <a:rPr lang="en-GB" sz="1800" dirty="0" smtClean="0">
                <a:latin typeface="Verdana"/>
                <a:cs typeface="Verdana"/>
              </a:rPr>
              <a:t> </a:t>
            </a:r>
            <a:r>
              <a:rPr lang="en-GB" sz="1800" dirty="0" err="1">
                <a:latin typeface="Verdana"/>
                <a:cs typeface="Verdana"/>
              </a:rPr>
              <a:t>wereldwijde</a:t>
            </a:r>
            <a:r>
              <a:rPr lang="en-GB" sz="1800" dirty="0">
                <a:latin typeface="Verdana"/>
                <a:cs typeface="Verdana"/>
              </a:rPr>
              <a:t> </a:t>
            </a:r>
            <a:r>
              <a:rPr lang="en-GB" sz="1800" dirty="0" err="1">
                <a:latin typeface="Verdana"/>
                <a:cs typeface="Verdana"/>
              </a:rPr>
              <a:t>vermenigvuldiging</a:t>
            </a:r>
            <a:endParaRPr lang="en-GB" sz="1800" dirty="0">
              <a:latin typeface="Verdana"/>
              <a:cs typeface="Verdan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907" y="1729648"/>
            <a:ext cx="6555780" cy="437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48536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:\! Shared Marketing\Photoshoot 2014\Dutch group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" b="3318"/>
          <a:stretch/>
        </p:blipFill>
        <p:spPr bwMode="auto">
          <a:xfrm>
            <a:off x="6422306" y="-1"/>
            <a:ext cx="576969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833" y="365126"/>
            <a:ext cx="10515600" cy="1325563"/>
          </a:xfrm>
        </p:spPr>
        <p:txBody>
          <a:bodyPr/>
          <a:lstStyle/>
          <a:p>
            <a:r>
              <a:rPr lang="en-GB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Reliv Basic Training </a:t>
            </a:r>
            <a:endParaRPr lang="en-GB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836" y="1690688"/>
            <a:ext cx="5772666" cy="280600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GB" sz="2400" dirty="0" err="1" smtClean="0">
                <a:latin typeface="Verdana"/>
                <a:ea typeface="Verdana" panose="020B0604030504040204" pitchFamily="34" charset="0"/>
                <a:cs typeface="Verdana"/>
              </a:rPr>
              <a:t>Bijzondere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voordelen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van Reliv: 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/>
            </a:r>
            <a:b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</a:br>
            <a:r>
              <a:rPr lang="en-GB" sz="2400" dirty="0" err="1" smtClean="0">
                <a:latin typeface="Verdana"/>
                <a:ea typeface="Verdana" panose="020B0604030504040204" pitchFamily="34" charset="0"/>
                <a:cs typeface="Verdana"/>
              </a:rPr>
              <a:t>Alle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lijnen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 smtClean="0">
                <a:latin typeface="Verdana"/>
                <a:ea typeface="Verdana" panose="020B0604030504040204" pitchFamily="34" charset="0"/>
                <a:cs typeface="Verdana"/>
              </a:rPr>
              <a:t>en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 levels </a:t>
            </a:r>
            <a:r>
              <a:rPr lang="en-GB" sz="2400" dirty="0" err="1" smtClean="0">
                <a:latin typeface="Verdana"/>
                <a:ea typeface="Verdana" panose="020B0604030504040204" pitchFamily="34" charset="0"/>
                <a:cs typeface="Verdana"/>
              </a:rPr>
              <a:t>werken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 met </a:t>
            </a:r>
            <a:r>
              <a:rPr lang="en-GB" sz="2400" dirty="0" err="1" smtClean="0">
                <a:latin typeface="Verdana"/>
                <a:ea typeface="Verdana" panose="020B0604030504040204" pitchFamily="34" charset="0"/>
                <a:cs typeface="Verdana"/>
              </a:rPr>
              <a:t>elkaar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 smtClean="0">
                <a:latin typeface="Verdana"/>
                <a:ea typeface="Verdana" panose="020B0604030504040204" pitchFamily="34" charset="0"/>
                <a:cs typeface="Verdana"/>
              </a:rPr>
              <a:t>samen</a:t>
            </a:r>
            <a:endParaRPr lang="en-GB" sz="2400" dirty="0" smtClean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00000"/>
              </a:lnSpc>
            </a:pPr>
            <a:r>
              <a:rPr lang="en-GB" sz="2400" dirty="0" err="1" smtClean="0">
                <a:latin typeface="Verdana"/>
                <a:ea typeface="Verdana" panose="020B0604030504040204" pitchFamily="34" charset="0"/>
                <a:cs typeface="Verdana"/>
              </a:rPr>
              <a:t>Respecteer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 smtClean="0">
                <a:latin typeface="Verdana"/>
                <a:ea typeface="Verdana" panose="020B0604030504040204" pitchFamily="34" charset="0"/>
                <a:cs typeface="Verdana"/>
              </a:rPr>
              <a:t>elkaars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 smtClean="0">
                <a:latin typeface="Verdana"/>
                <a:ea typeface="Verdana" panose="020B0604030504040204" pitchFamily="34" charset="0"/>
                <a:cs typeface="Verdana"/>
              </a:rPr>
              <a:t>businessmodel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GB" sz="2400" dirty="0" err="1" smtClean="0">
                <a:latin typeface="Verdana"/>
                <a:ea typeface="Verdana" panose="020B0604030504040204" pitchFamily="34" charset="0"/>
                <a:cs typeface="Verdana"/>
              </a:rPr>
              <a:t>Heb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je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vragen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of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krijg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je </a:t>
            </a:r>
            <a:r>
              <a:rPr lang="en-GB" sz="2400" dirty="0" err="1" smtClean="0">
                <a:latin typeface="Verdana"/>
                <a:ea typeface="Verdana" panose="020B0604030504040204" pitchFamily="34" charset="0"/>
                <a:cs typeface="Verdana"/>
              </a:rPr>
              <a:t>vandaag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 smtClean="0">
                <a:latin typeface="Verdana"/>
                <a:ea typeface="Verdana" panose="020B0604030504040204" pitchFamily="34" charset="0"/>
                <a:cs typeface="Verdana"/>
              </a:rPr>
              <a:t>nieuwe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informatie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te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horen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? </a:t>
            </a:r>
            <a:r>
              <a:rPr lang="en-GB" sz="2400" dirty="0" err="1" smtClean="0">
                <a:latin typeface="Verdana"/>
                <a:ea typeface="Verdana" panose="020B0604030504040204" pitchFamily="34" charset="0"/>
                <a:cs typeface="Verdana"/>
              </a:rPr>
              <a:t>Raadpleeg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 smtClean="0">
                <a:latin typeface="Verdana"/>
                <a:ea typeface="Verdana" panose="020B0604030504040204" pitchFamily="34" charset="0"/>
                <a:cs typeface="Verdana"/>
              </a:rPr>
              <a:t>dan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 smtClean="0">
                <a:latin typeface="Verdana"/>
                <a:ea typeface="Verdana" panose="020B0604030504040204" pitchFamily="34" charset="0"/>
                <a:cs typeface="Verdana"/>
              </a:rPr>
              <a:t>jouw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u</a:t>
            </a:r>
            <a:r>
              <a:rPr lang="en-GB" sz="2400" dirty="0" err="1" smtClean="0">
                <a:latin typeface="Verdana"/>
                <a:ea typeface="Verdana" panose="020B0604030504040204" pitchFamily="34" charset="0"/>
                <a:cs typeface="Verdana"/>
              </a:rPr>
              <a:t>pline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–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deze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zal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namelijk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nauw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met je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samenwerken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.</a:t>
            </a:r>
            <a:endParaRPr lang="en-GB" dirty="0">
              <a:latin typeface="Verdana"/>
              <a:cs typeface="Verdan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1834" y="4689170"/>
            <a:ext cx="4765637" cy="1200321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GB" sz="36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Samenwerken</a:t>
            </a:r>
            <a:r>
              <a:rPr lang="en-GB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</a:t>
            </a:r>
            <a:r>
              <a:rPr lang="en-GB" sz="36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essentieel</a:t>
            </a:r>
            <a:r>
              <a:rPr lang="en-GB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15665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:\! Shared Marketing\Photoshoot 2014\Group 2 - Germans and Joseph Leroll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" t="10896" r="181" b="39311"/>
          <a:stretch/>
        </p:blipFill>
        <p:spPr bwMode="auto">
          <a:xfrm>
            <a:off x="5350211" y="1476259"/>
            <a:ext cx="7035147" cy="538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36000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b="1" dirty="0" err="1">
                <a:solidFill>
                  <a:srgbClr val="F8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Maak</a:t>
            </a:r>
            <a:r>
              <a:rPr lang="en-GB" b="1" dirty="0">
                <a:solidFill>
                  <a:srgbClr val="F8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solidFill>
                  <a:srgbClr val="F8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gebruik</a:t>
            </a:r>
            <a:r>
              <a:rPr lang="en-GB" b="1" dirty="0">
                <a:solidFill>
                  <a:srgbClr val="F8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van het </a:t>
            </a:r>
            <a:r>
              <a:rPr lang="en-GB" b="1" dirty="0" err="1">
                <a:solidFill>
                  <a:srgbClr val="F8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systeem</a:t>
            </a:r>
            <a:r>
              <a:rPr lang="en-GB" b="1" dirty="0">
                <a:solidFill>
                  <a:srgbClr val="F8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solidFill>
                  <a:srgbClr val="F8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</a:t>
            </a:r>
            <a:r>
              <a:rPr lang="en-GB" b="1" dirty="0">
                <a:solidFill>
                  <a:srgbClr val="F8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solidFill>
                  <a:srgbClr val="F8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mensen</a:t>
            </a:r>
            <a:r>
              <a:rPr lang="en-GB" b="1" dirty="0">
                <a:solidFill>
                  <a:srgbClr val="F8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met Reliv </a:t>
            </a:r>
            <a:r>
              <a:rPr lang="en-GB" b="1" dirty="0" err="1">
                <a:solidFill>
                  <a:srgbClr val="F8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</a:t>
            </a:r>
            <a:r>
              <a:rPr lang="en-GB" b="1" dirty="0">
                <a:solidFill>
                  <a:srgbClr val="F8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solidFill>
                  <a:srgbClr val="F8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verbinden</a:t>
            </a:r>
            <a:endParaRPr lang="en-GB" b="1" dirty="0">
              <a:solidFill>
                <a:srgbClr val="F897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45" y="1824434"/>
            <a:ext cx="5186082" cy="3542441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Aft>
                <a:spcPts val="1100"/>
              </a:spcAft>
              <a:buNone/>
            </a:pPr>
            <a:r>
              <a:rPr lang="en-GB" sz="2200" dirty="0" smtClean="0">
                <a:latin typeface="Verdana"/>
                <a:cs typeface="Verdana"/>
              </a:rPr>
              <a:t>1</a:t>
            </a:r>
            <a:r>
              <a:rPr lang="en-GB" sz="2200" dirty="0">
                <a:latin typeface="Verdana"/>
                <a:cs typeface="Verdana"/>
              </a:rPr>
              <a:t>. </a:t>
            </a:r>
            <a:r>
              <a:rPr lang="en-GB" sz="2200" dirty="0" err="1">
                <a:latin typeface="Verdana"/>
                <a:cs typeface="Verdana"/>
              </a:rPr>
              <a:t>Upline</a:t>
            </a:r>
            <a:r>
              <a:rPr lang="en-GB" sz="2200" dirty="0">
                <a:latin typeface="Verdana"/>
                <a:cs typeface="Verdana"/>
              </a:rPr>
              <a:t> </a:t>
            </a:r>
          </a:p>
          <a:p>
            <a:pPr marL="0" indent="0">
              <a:lnSpc>
                <a:spcPct val="110000"/>
              </a:lnSpc>
              <a:spcAft>
                <a:spcPts val="1100"/>
              </a:spcAft>
              <a:buNone/>
            </a:pPr>
            <a:r>
              <a:rPr lang="en-GB" sz="2200" dirty="0">
                <a:latin typeface="Verdana"/>
                <a:cs typeface="Verdana"/>
              </a:rPr>
              <a:t>2. 3-way-call</a:t>
            </a:r>
          </a:p>
          <a:p>
            <a:pPr marL="0" indent="0">
              <a:lnSpc>
                <a:spcPct val="110000"/>
              </a:lnSpc>
              <a:spcAft>
                <a:spcPts val="1100"/>
              </a:spcAft>
              <a:buNone/>
            </a:pPr>
            <a:r>
              <a:rPr lang="en-GB" sz="2200" dirty="0">
                <a:latin typeface="Verdana"/>
                <a:cs typeface="Verdana"/>
              </a:rPr>
              <a:t>3. </a:t>
            </a:r>
            <a:r>
              <a:rPr lang="en-GB" sz="2200" dirty="0" err="1" smtClean="0">
                <a:latin typeface="Verdana"/>
                <a:cs typeface="Verdana"/>
              </a:rPr>
              <a:t>Maandagavond</a:t>
            </a:r>
            <a:r>
              <a:rPr lang="en-GB" sz="2200" dirty="0" smtClean="0">
                <a:latin typeface="Verdana"/>
                <a:cs typeface="Verdana"/>
              </a:rPr>
              <a:t> </a:t>
            </a:r>
            <a:r>
              <a:rPr lang="en-GB" sz="2200" dirty="0">
                <a:latin typeface="Verdana"/>
                <a:cs typeface="Verdana"/>
              </a:rPr>
              <a:t>conference call</a:t>
            </a:r>
          </a:p>
          <a:p>
            <a:pPr marL="0" indent="0">
              <a:lnSpc>
                <a:spcPct val="110000"/>
              </a:lnSpc>
              <a:spcAft>
                <a:spcPts val="1100"/>
              </a:spcAft>
              <a:buNone/>
            </a:pPr>
            <a:r>
              <a:rPr lang="en-GB" sz="2200" dirty="0">
                <a:latin typeface="Verdana"/>
                <a:cs typeface="Verdana"/>
              </a:rPr>
              <a:t>4. Business Opportunity Meeting</a:t>
            </a:r>
          </a:p>
          <a:p>
            <a:pPr marL="0" indent="0">
              <a:lnSpc>
                <a:spcPct val="110000"/>
              </a:lnSpc>
              <a:spcAft>
                <a:spcPts val="1100"/>
              </a:spcAft>
              <a:buNone/>
            </a:pPr>
            <a:r>
              <a:rPr lang="en-GB" sz="2200" dirty="0">
                <a:latin typeface="Verdana"/>
                <a:cs typeface="Verdana"/>
              </a:rPr>
              <a:t>5. </a:t>
            </a:r>
            <a:r>
              <a:rPr lang="en-GB" sz="2200" dirty="0" smtClean="0">
                <a:latin typeface="Verdana"/>
                <a:cs typeface="Verdana"/>
              </a:rPr>
              <a:t>Basis </a:t>
            </a:r>
            <a:r>
              <a:rPr lang="en-GB" sz="2200" dirty="0">
                <a:latin typeface="Verdana"/>
                <a:cs typeface="Verdana"/>
              </a:rPr>
              <a:t>Training</a:t>
            </a:r>
          </a:p>
          <a:p>
            <a:pPr marL="0" indent="0">
              <a:lnSpc>
                <a:spcPct val="110000"/>
              </a:lnSpc>
              <a:spcAft>
                <a:spcPts val="1100"/>
              </a:spcAft>
              <a:buNone/>
            </a:pPr>
            <a:r>
              <a:rPr lang="en-GB" sz="2200" dirty="0">
                <a:latin typeface="Verdana"/>
                <a:cs typeface="Verdana"/>
              </a:rPr>
              <a:t>6. Special events / MATS</a:t>
            </a:r>
          </a:p>
          <a:p>
            <a:pPr marL="0" indent="0">
              <a:lnSpc>
                <a:spcPct val="110000"/>
              </a:lnSpc>
              <a:spcAft>
                <a:spcPts val="1100"/>
              </a:spcAft>
              <a:buNone/>
            </a:pPr>
            <a:r>
              <a:rPr lang="en-GB" sz="2200" dirty="0">
                <a:latin typeface="Verdana"/>
                <a:cs typeface="Verdana"/>
              </a:rPr>
              <a:t>7. </a:t>
            </a:r>
            <a:r>
              <a:rPr lang="en-GB" sz="2200" dirty="0" err="1" smtClean="0">
                <a:latin typeface="Verdana"/>
                <a:cs typeface="Verdana"/>
              </a:rPr>
              <a:t>Internationale</a:t>
            </a:r>
            <a:r>
              <a:rPr lang="en-GB" sz="2200" dirty="0" smtClean="0">
                <a:latin typeface="Verdana"/>
                <a:cs typeface="Verdana"/>
              </a:rPr>
              <a:t> </a:t>
            </a:r>
            <a:r>
              <a:rPr lang="en-GB" sz="2200" dirty="0" err="1" smtClean="0">
                <a:latin typeface="Verdana"/>
                <a:cs typeface="Verdana"/>
              </a:rPr>
              <a:t>Conferenties</a:t>
            </a:r>
            <a:endParaRPr lang="en-GB" sz="22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945790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! Shared Marketing\Photoshoot 2014\Juliette &amp; Nathalie 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91403" y="1196894"/>
            <a:ext cx="6600597" cy="566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233000"/>
            <a:ext cx="11232900" cy="1325563"/>
          </a:xfrm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rgbClr val="F8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Jouw</a:t>
            </a:r>
            <a:r>
              <a:rPr lang="en-GB" b="1" dirty="0">
                <a:solidFill>
                  <a:srgbClr val="F8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solidFill>
                  <a:srgbClr val="F8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upline</a:t>
            </a:r>
            <a:r>
              <a:rPr lang="en-GB" b="1" dirty="0">
                <a:solidFill>
                  <a:srgbClr val="F8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het </a:t>
            </a:r>
            <a:r>
              <a:rPr lang="en-GB" b="1" dirty="0" err="1">
                <a:solidFill>
                  <a:srgbClr val="F8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eerste</a:t>
            </a:r>
            <a:r>
              <a:rPr lang="en-GB" b="1" dirty="0">
                <a:solidFill>
                  <a:srgbClr val="F8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element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9004" y="2126516"/>
            <a:ext cx="5487449" cy="3451467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  <a:spcAft>
                <a:spcPts val="1100"/>
              </a:spcAft>
            </a:pPr>
            <a:r>
              <a:rPr lang="en-GB" sz="2600" dirty="0" err="1">
                <a:latin typeface="Verdana"/>
                <a:cs typeface="Verdana"/>
              </a:rPr>
              <a:t>Vergeet</a:t>
            </a:r>
            <a:r>
              <a:rPr lang="en-GB" sz="2600" dirty="0">
                <a:latin typeface="Verdana"/>
                <a:cs typeface="Verdana"/>
              </a:rPr>
              <a:t> </a:t>
            </a:r>
            <a:r>
              <a:rPr lang="en-GB" sz="2600" dirty="0" err="1">
                <a:latin typeface="Verdana"/>
                <a:cs typeface="Verdana"/>
              </a:rPr>
              <a:t>nooit</a:t>
            </a:r>
            <a:r>
              <a:rPr lang="en-GB" sz="2600" dirty="0">
                <a:latin typeface="Verdana"/>
                <a:cs typeface="Verdana"/>
              </a:rPr>
              <a:t>: </a:t>
            </a:r>
            <a:br>
              <a:rPr lang="en-GB" sz="2600" dirty="0">
                <a:latin typeface="Verdana"/>
                <a:cs typeface="Verdana"/>
              </a:rPr>
            </a:br>
            <a:r>
              <a:rPr lang="en-GB" sz="2600" dirty="0" err="1">
                <a:latin typeface="Verdana"/>
                <a:cs typeface="Verdana"/>
              </a:rPr>
              <a:t>Jij</a:t>
            </a:r>
            <a:r>
              <a:rPr lang="en-GB" sz="2600" dirty="0">
                <a:latin typeface="Verdana"/>
                <a:cs typeface="Verdana"/>
              </a:rPr>
              <a:t> </a:t>
            </a:r>
            <a:r>
              <a:rPr lang="en-GB" sz="2600" dirty="0" err="1">
                <a:latin typeface="Verdana"/>
                <a:cs typeface="Verdana"/>
              </a:rPr>
              <a:t>en</a:t>
            </a:r>
            <a:r>
              <a:rPr lang="en-GB" sz="2600" dirty="0">
                <a:latin typeface="Verdana"/>
                <a:cs typeface="Verdana"/>
              </a:rPr>
              <a:t> </a:t>
            </a:r>
            <a:r>
              <a:rPr lang="en-GB" sz="2600" dirty="0" smtClean="0">
                <a:latin typeface="Verdana"/>
                <a:cs typeface="Verdana"/>
              </a:rPr>
              <a:t>je </a:t>
            </a:r>
            <a:r>
              <a:rPr lang="en-GB" sz="2600" dirty="0" err="1" smtClean="0">
                <a:latin typeface="Verdana"/>
                <a:cs typeface="Verdana"/>
              </a:rPr>
              <a:t>upline</a:t>
            </a:r>
            <a:r>
              <a:rPr lang="en-GB" sz="2600" dirty="0" smtClean="0">
                <a:latin typeface="Verdana"/>
                <a:cs typeface="Verdana"/>
              </a:rPr>
              <a:t> </a:t>
            </a:r>
            <a:r>
              <a:rPr lang="en-GB" sz="2600" dirty="0" err="1">
                <a:latin typeface="Verdana"/>
                <a:cs typeface="Verdana"/>
              </a:rPr>
              <a:t>zijn</a:t>
            </a:r>
            <a:r>
              <a:rPr lang="en-GB" sz="2600" dirty="0">
                <a:latin typeface="Verdana"/>
                <a:cs typeface="Verdana"/>
              </a:rPr>
              <a:t> EEN team</a:t>
            </a:r>
          </a:p>
          <a:p>
            <a:pPr>
              <a:lnSpc>
                <a:spcPct val="100000"/>
              </a:lnSpc>
              <a:spcAft>
                <a:spcPts val="1100"/>
              </a:spcAft>
            </a:pPr>
            <a:r>
              <a:rPr lang="en-GB" sz="2600" dirty="0" err="1" smtClean="0">
                <a:latin typeface="Verdana"/>
                <a:cs typeface="Verdana"/>
              </a:rPr>
              <a:t>Laat</a:t>
            </a:r>
            <a:r>
              <a:rPr lang="en-GB" sz="2600" dirty="0" smtClean="0">
                <a:latin typeface="Verdana"/>
                <a:cs typeface="Verdana"/>
              </a:rPr>
              <a:t> </a:t>
            </a:r>
            <a:r>
              <a:rPr lang="en-GB" sz="2600" dirty="0">
                <a:latin typeface="Verdana"/>
                <a:cs typeface="Verdana"/>
              </a:rPr>
              <a:t>je </a:t>
            </a:r>
            <a:r>
              <a:rPr lang="en-GB" sz="2600" dirty="0" err="1">
                <a:latin typeface="Verdana"/>
                <a:cs typeface="Verdana"/>
              </a:rPr>
              <a:t>opleiden</a:t>
            </a:r>
            <a:r>
              <a:rPr lang="en-GB" sz="2600" dirty="0">
                <a:latin typeface="Verdana"/>
                <a:cs typeface="Verdana"/>
              </a:rPr>
              <a:t> door je </a:t>
            </a:r>
            <a:r>
              <a:rPr lang="en-GB" sz="2600" dirty="0" err="1">
                <a:latin typeface="Verdana"/>
                <a:cs typeface="Verdana"/>
              </a:rPr>
              <a:t>u</a:t>
            </a:r>
            <a:r>
              <a:rPr lang="en-GB" sz="2600" dirty="0" err="1" smtClean="0">
                <a:latin typeface="Verdana"/>
                <a:cs typeface="Verdana"/>
              </a:rPr>
              <a:t>pline</a:t>
            </a:r>
            <a:endParaRPr lang="en-GB" sz="26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Aft>
                <a:spcPts val="1100"/>
              </a:spcAft>
            </a:pPr>
            <a:r>
              <a:rPr lang="en-GB" sz="2600" dirty="0" err="1" smtClean="0">
                <a:latin typeface="Verdana"/>
                <a:cs typeface="Verdana"/>
              </a:rPr>
              <a:t>Onderwijs</a:t>
            </a:r>
            <a:r>
              <a:rPr lang="en-GB" sz="2600" dirty="0" smtClean="0">
                <a:latin typeface="Verdana"/>
                <a:cs typeface="Verdana"/>
              </a:rPr>
              <a:t> </a:t>
            </a:r>
            <a:r>
              <a:rPr lang="en-GB" sz="2600" dirty="0">
                <a:latin typeface="Verdana"/>
                <a:cs typeface="Verdana"/>
              </a:rPr>
              <a:t>en </a:t>
            </a:r>
            <a:r>
              <a:rPr lang="en-GB" sz="2600" dirty="0" err="1">
                <a:latin typeface="Verdana"/>
                <a:cs typeface="Verdana"/>
              </a:rPr>
              <a:t>steun</a:t>
            </a:r>
            <a:r>
              <a:rPr lang="en-GB" sz="2600" dirty="0">
                <a:latin typeface="Verdana"/>
                <a:cs typeface="Verdana"/>
              </a:rPr>
              <a:t> je </a:t>
            </a:r>
            <a:r>
              <a:rPr lang="en-GB" sz="2600" dirty="0" err="1">
                <a:latin typeface="Verdana"/>
                <a:cs typeface="Verdana"/>
              </a:rPr>
              <a:t>d</a:t>
            </a:r>
            <a:r>
              <a:rPr lang="en-GB" sz="2600" dirty="0" err="1" smtClean="0">
                <a:latin typeface="Verdana"/>
                <a:cs typeface="Verdana"/>
              </a:rPr>
              <a:t>ownline</a:t>
            </a:r>
            <a:endParaRPr lang="en-GB" sz="26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Aft>
                <a:spcPts val="1100"/>
              </a:spcAft>
            </a:pPr>
            <a:r>
              <a:rPr lang="en-GB" sz="2600" dirty="0" err="1" smtClean="0">
                <a:latin typeface="Verdana"/>
                <a:cs typeface="Verdana"/>
              </a:rPr>
              <a:t>Oefening</a:t>
            </a:r>
            <a:r>
              <a:rPr lang="en-GB" sz="2600" dirty="0" smtClean="0">
                <a:latin typeface="Verdana"/>
                <a:cs typeface="Verdana"/>
              </a:rPr>
              <a:t> </a:t>
            </a:r>
            <a:r>
              <a:rPr lang="en-GB" sz="2600" dirty="0" err="1">
                <a:latin typeface="Verdana"/>
                <a:cs typeface="Verdana"/>
              </a:rPr>
              <a:t>baart</a:t>
            </a:r>
            <a:r>
              <a:rPr lang="en-GB" sz="2600" dirty="0">
                <a:latin typeface="Verdana"/>
                <a:cs typeface="Verdana"/>
              </a:rPr>
              <a:t> </a:t>
            </a:r>
            <a:r>
              <a:rPr lang="en-GB" sz="2600" dirty="0" err="1">
                <a:latin typeface="Verdana"/>
                <a:cs typeface="Verdana"/>
              </a:rPr>
              <a:t>kunst</a:t>
            </a:r>
            <a:endParaRPr lang="en-GB" sz="26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Aft>
                <a:spcPts val="1100"/>
              </a:spcAft>
            </a:pPr>
            <a:r>
              <a:rPr lang="en-GB" sz="2600" dirty="0" err="1" smtClean="0">
                <a:latin typeface="Verdana"/>
                <a:cs typeface="Verdana"/>
              </a:rPr>
              <a:t>Werk</a:t>
            </a:r>
            <a:r>
              <a:rPr lang="en-GB" sz="2600" dirty="0" smtClean="0">
                <a:latin typeface="Verdana"/>
                <a:cs typeface="Verdana"/>
              </a:rPr>
              <a:t> </a:t>
            </a:r>
            <a:r>
              <a:rPr lang="en-GB" sz="2600" dirty="0" err="1">
                <a:latin typeface="Verdana"/>
                <a:cs typeface="Verdana"/>
              </a:rPr>
              <a:t>samen</a:t>
            </a:r>
            <a:endParaRPr lang="en-GB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8853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N:\! Shared Marketing\Photoshoot 2014\Zulfat, Eglantine &amp; Joseph - Ipa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1"/>
          <a:stretch/>
        </p:blipFill>
        <p:spPr bwMode="auto">
          <a:xfrm>
            <a:off x="6233123" y="930587"/>
            <a:ext cx="6008914" cy="592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360000"/>
            <a:ext cx="9416800" cy="1325563"/>
          </a:xfrm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rgbClr val="F8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Upline</a:t>
            </a:r>
            <a:r>
              <a:rPr lang="en-GB" b="1" dirty="0">
                <a:solidFill>
                  <a:srgbClr val="F8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2 – op – 1 </a:t>
            </a:r>
            <a:r>
              <a:rPr lang="en-GB" b="1" dirty="0" err="1">
                <a:solidFill>
                  <a:srgbClr val="F8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afspraak</a:t>
            </a:r>
            <a:endParaRPr lang="en-GB" b="1" dirty="0">
              <a:solidFill>
                <a:srgbClr val="F897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956" y="1669172"/>
            <a:ext cx="6132757" cy="2945859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 err="1">
                <a:latin typeface="Verdana"/>
                <a:cs typeface="Verdana"/>
              </a:rPr>
              <a:t>Meerwaarde</a:t>
            </a:r>
            <a:r>
              <a:rPr lang="en-US" dirty="0">
                <a:latin typeface="Verdana"/>
                <a:cs typeface="Verdana"/>
              </a:rPr>
              <a:t> van de </a:t>
            </a:r>
            <a:r>
              <a:rPr lang="en-US" dirty="0" err="1" smtClean="0">
                <a:latin typeface="Verdana"/>
                <a:cs typeface="Verdana"/>
              </a:rPr>
              <a:t>upline</a:t>
            </a:r>
            <a:r>
              <a:rPr lang="en-US" dirty="0" smtClean="0">
                <a:latin typeface="Verdana"/>
                <a:cs typeface="Verdana"/>
              </a:rPr>
              <a:t>:</a:t>
            </a:r>
            <a:br>
              <a:rPr lang="en-US" dirty="0" smtClean="0">
                <a:latin typeface="Verdana"/>
                <a:cs typeface="Verdana"/>
              </a:rPr>
            </a:br>
            <a:endParaRPr lang="en-US" sz="900" dirty="0" smtClean="0">
              <a:latin typeface="Verdana"/>
              <a:cs typeface="Verdana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dirty="0" err="1">
                <a:latin typeface="Verdana"/>
                <a:cs typeface="Verdana"/>
              </a:rPr>
              <a:t>Vertelt</a:t>
            </a:r>
            <a:r>
              <a:rPr lang="en-US" dirty="0">
                <a:latin typeface="Verdana"/>
                <a:cs typeface="Verdana"/>
              </a:rPr>
              <a:t> </a:t>
            </a:r>
            <a:r>
              <a:rPr lang="en-US" dirty="0" err="1">
                <a:latin typeface="Verdana"/>
                <a:cs typeface="Verdana"/>
              </a:rPr>
              <a:t>zijn</a:t>
            </a:r>
            <a:r>
              <a:rPr lang="en-US" dirty="0">
                <a:latin typeface="Verdana"/>
                <a:cs typeface="Verdana"/>
              </a:rPr>
              <a:t> / </a:t>
            </a:r>
            <a:r>
              <a:rPr lang="en-US" dirty="0" err="1">
                <a:latin typeface="Verdana"/>
                <a:cs typeface="Verdana"/>
              </a:rPr>
              <a:t>haar</a:t>
            </a:r>
            <a:r>
              <a:rPr lang="en-US" dirty="0">
                <a:latin typeface="Verdana"/>
                <a:cs typeface="Verdana"/>
              </a:rPr>
              <a:t> </a:t>
            </a:r>
            <a:r>
              <a:rPr lang="en-US" dirty="0" err="1">
                <a:latin typeface="Verdana"/>
                <a:cs typeface="Verdana"/>
              </a:rPr>
              <a:t>eigen</a:t>
            </a:r>
            <a:r>
              <a:rPr lang="en-US" dirty="0">
                <a:latin typeface="Verdana"/>
                <a:cs typeface="Verdana"/>
              </a:rPr>
              <a:t> Reliv </a:t>
            </a:r>
            <a:r>
              <a:rPr lang="en-US" dirty="0" err="1">
                <a:latin typeface="Verdana"/>
                <a:cs typeface="Verdana"/>
              </a:rPr>
              <a:t>verhaal</a:t>
            </a:r>
            <a:endParaRPr lang="en-US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dirty="0" err="1" smtClean="0">
                <a:latin typeface="Verdana"/>
                <a:cs typeface="Verdana"/>
              </a:rPr>
              <a:t>Kracht</a:t>
            </a:r>
            <a:r>
              <a:rPr lang="en-US" dirty="0" smtClean="0">
                <a:latin typeface="Verdana"/>
                <a:cs typeface="Verdana"/>
              </a:rPr>
              <a:t> </a:t>
            </a:r>
            <a:r>
              <a:rPr lang="en-US" dirty="0">
                <a:latin typeface="Verdana"/>
                <a:cs typeface="Verdana"/>
              </a:rPr>
              <a:t>door </a:t>
            </a:r>
            <a:r>
              <a:rPr lang="en-US" dirty="0" err="1" smtClean="0">
                <a:latin typeface="Verdana"/>
                <a:cs typeface="Verdana"/>
              </a:rPr>
              <a:t>achtergrondinformatie</a:t>
            </a:r>
            <a:r>
              <a:rPr lang="en-US" dirty="0" smtClean="0">
                <a:latin typeface="Verdana"/>
                <a:cs typeface="Verdana"/>
              </a:rPr>
              <a:t>, </a:t>
            </a:r>
            <a:r>
              <a:rPr lang="en-US" dirty="0" err="1" smtClean="0">
                <a:latin typeface="Verdana"/>
                <a:cs typeface="Verdana"/>
              </a:rPr>
              <a:t>ervaringen</a:t>
            </a:r>
            <a:r>
              <a:rPr lang="en-US" dirty="0" smtClean="0">
                <a:latin typeface="Verdana"/>
                <a:cs typeface="Verdana"/>
              </a:rPr>
              <a:t> </a:t>
            </a:r>
            <a:r>
              <a:rPr lang="en-US" dirty="0" err="1" smtClean="0">
                <a:latin typeface="Verdana"/>
                <a:cs typeface="Verdana"/>
              </a:rPr>
              <a:t>en</a:t>
            </a:r>
            <a:r>
              <a:rPr lang="en-US" dirty="0" smtClean="0">
                <a:latin typeface="Verdana"/>
                <a:cs typeface="Verdana"/>
              </a:rPr>
              <a:t> </a:t>
            </a:r>
            <a:r>
              <a:rPr lang="en-US" dirty="0" err="1" smtClean="0">
                <a:latin typeface="Verdana"/>
                <a:cs typeface="Verdana"/>
              </a:rPr>
              <a:t>oplossingen</a:t>
            </a:r>
            <a:endParaRPr lang="en-US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dirty="0" err="1" smtClean="0">
                <a:latin typeface="Verdana"/>
                <a:cs typeface="Verdana"/>
              </a:rPr>
              <a:t>Verklaart</a:t>
            </a:r>
            <a:r>
              <a:rPr lang="en-US" dirty="0" smtClean="0">
                <a:latin typeface="Verdana"/>
                <a:cs typeface="Verdana"/>
              </a:rPr>
              <a:t> </a:t>
            </a:r>
            <a:r>
              <a:rPr lang="en-US" dirty="0">
                <a:latin typeface="Verdana"/>
                <a:cs typeface="Verdana"/>
              </a:rPr>
              <a:t>het </a:t>
            </a:r>
            <a:r>
              <a:rPr lang="en-US" dirty="0" err="1">
                <a:latin typeface="Verdana"/>
                <a:cs typeface="Verdana"/>
              </a:rPr>
              <a:t>compensatieplan</a:t>
            </a:r>
            <a:endParaRPr lang="en-US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dirty="0" err="1" smtClean="0">
                <a:latin typeface="Verdana"/>
                <a:cs typeface="Verdana"/>
              </a:rPr>
              <a:t>Legt</a:t>
            </a:r>
            <a:r>
              <a:rPr lang="en-US" dirty="0" smtClean="0">
                <a:latin typeface="Verdana"/>
                <a:cs typeface="Verdana"/>
              </a:rPr>
              <a:t> </a:t>
            </a:r>
            <a:r>
              <a:rPr lang="en-US" dirty="0" err="1">
                <a:latin typeface="Verdana"/>
                <a:cs typeface="Verdana"/>
              </a:rPr>
              <a:t>uit</a:t>
            </a:r>
            <a:r>
              <a:rPr lang="en-US" dirty="0">
                <a:latin typeface="Verdana"/>
                <a:cs typeface="Verdana"/>
              </a:rPr>
              <a:t> hoe je </a:t>
            </a:r>
            <a:r>
              <a:rPr lang="en-US" dirty="0" err="1">
                <a:latin typeface="Verdana"/>
                <a:cs typeface="Verdana"/>
              </a:rPr>
              <a:t>een</a:t>
            </a:r>
            <a:r>
              <a:rPr lang="en-US" dirty="0">
                <a:latin typeface="Verdana"/>
                <a:cs typeface="Verdana"/>
              </a:rPr>
              <a:t> </a:t>
            </a:r>
            <a:r>
              <a:rPr lang="en-US" dirty="0" err="1">
                <a:latin typeface="Verdana"/>
                <a:cs typeface="Verdana"/>
              </a:rPr>
              <a:t>goede</a:t>
            </a:r>
            <a:r>
              <a:rPr lang="en-US" dirty="0">
                <a:latin typeface="Verdana"/>
                <a:cs typeface="Verdana"/>
              </a:rPr>
              <a:t> follow-up </a:t>
            </a:r>
            <a:r>
              <a:rPr lang="en-US" dirty="0" err="1">
                <a:latin typeface="Verdana"/>
                <a:cs typeface="Verdana"/>
              </a:rPr>
              <a:t>kunt</a:t>
            </a:r>
            <a:r>
              <a:rPr lang="en-US" dirty="0">
                <a:latin typeface="Verdana"/>
                <a:cs typeface="Verdana"/>
              </a:rPr>
              <a:t> </a:t>
            </a:r>
            <a:r>
              <a:rPr lang="en-GB" dirty="0" err="1" smtClean="0">
                <a:latin typeface="Verdana"/>
                <a:cs typeface="Verdana"/>
              </a:rPr>
              <a:t>geven</a:t>
            </a:r>
            <a:endParaRPr lang="en-GB" sz="2400" dirty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00000"/>
              </a:lnSpc>
            </a:pPr>
            <a:endParaRPr lang="en-GB" sz="2400" dirty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00000"/>
              </a:lnSpc>
            </a:pPr>
            <a:endParaRPr lang="en-GB" sz="2400" dirty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00000"/>
              </a:lnSpc>
            </a:pPr>
            <a:endParaRPr lang="en-GB" sz="2400" dirty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00000"/>
              </a:lnSpc>
            </a:pPr>
            <a:endParaRPr lang="en-GB" dirty="0"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3153" y="4787979"/>
            <a:ext cx="7828615" cy="1569652"/>
          </a:xfrm>
          <a:prstGeom prst="rect">
            <a:avLst/>
          </a:prstGeom>
          <a:noFill/>
          <a:effectLst/>
        </p:spPr>
        <p:txBody>
          <a:bodyPr wrap="square" lIns="91432" tIns="45716" rIns="91432" bIns="45716" rtlCol="0">
            <a:spAutoFit/>
          </a:bodyPr>
          <a:lstStyle/>
          <a:p>
            <a:r>
              <a:rPr lang="en-GB" sz="32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Doel</a:t>
            </a:r>
            <a:r>
              <a:rPr lang="en-GB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van </a:t>
            </a:r>
            <a:r>
              <a:rPr lang="en-GB" sz="32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</a:t>
            </a:r>
            <a:r>
              <a:rPr lang="en-GB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Sponsor:</a:t>
            </a:r>
          </a:p>
          <a:p>
            <a:r>
              <a:rPr lang="en-GB" sz="32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Nieuwe</a:t>
            </a:r>
            <a:r>
              <a:rPr lang="en-GB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2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distributeurs</a:t>
            </a:r>
            <a:r>
              <a:rPr lang="en-GB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2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ondersteunen</a:t>
            </a:r>
            <a:endParaRPr lang="en-GB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433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N:\! Shared Marketing\Photoshoot 2014\Lie-Lie with phon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37060" y="610887"/>
            <a:ext cx="4209396" cy="624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360000"/>
            <a:ext cx="4078044" cy="1325563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rgbClr val="F8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3-way-call</a:t>
            </a:r>
            <a:endParaRPr lang="en-GB" b="1" dirty="0">
              <a:solidFill>
                <a:srgbClr val="F897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017" y="1626141"/>
            <a:ext cx="9161722" cy="3934149"/>
          </a:xfrm>
        </p:spPr>
        <p:txBody>
          <a:bodyPr>
            <a:noAutofit/>
          </a:bodyPr>
          <a:lstStyle/>
          <a:p>
            <a:pPr>
              <a:spcAft>
                <a:spcPts val="1100"/>
              </a:spcAft>
            </a:pPr>
            <a:r>
              <a:rPr lang="en-GB" dirty="0" err="1">
                <a:latin typeface="Verdana"/>
                <a:ea typeface="Verdana" panose="020B0604030504040204" pitchFamily="34" charset="0"/>
                <a:cs typeface="Verdana"/>
              </a:rPr>
              <a:t>Een</a:t>
            </a:r>
            <a:r>
              <a:rPr lang="en-GB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dirty="0" err="1">
                <a:latin typeface="Verdana"/>
                <a:ea typeface="Verdana" panose="020B0604030504040204" pitchFamily="34" charset="0"/>
                <a:cs typeface="Verdana"/>
              </a:rPr>
              <a:t>succesvol</a:t>
            </a:r>
            <a:r>
              <a:rPr lang="en-GB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dirty="0" err="1">
                <a:latin typeface="Verdana"/>
                <a:ea typeface="Verdana" panose="020B0604030504040204" pitchFamily="34" charset="0"/>
                <a:cs typeface="Verdana"/>
              </a:rPr>
              <a:t>gesprek</a:t>
            </a:r>
            <a:r>
              <a:rPr lang="en-GB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dirty="0" err="1">
                <a:latin typeface="Verdana"/>
                <a:ea typeface="Verdana" panose="020B0604030504040204" pitchFamily="34" charset="0"/>
                <a:cs typeface="Verdana"/>
              </a:rPr>
              <a:t>voorbereiden</a:t>
            </a:r>
            <a:endParaRPr lang="en-GB" dirty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spcAft>
                <a:spcPts val="1100"/>
              </a:spcAft>
            </a:pPr>
            <a:r>
              <a:rPr lang="en-GB" dirty="0" smtClean="0">
                <a:latin typeface="Verdana"/>
                <a:ea typeface="Verdana" panose="020B0604030504040204" pitchFamily="34" charset="0"/>
                <a:cs typeface="Verdana"/>
              </a:rPr>
              <a:t>Leg </a:t>
            </a:r>
            <a:r>
              <a:rPr lang="en-GB" dirty="0">
                <a:latin typeface="Verdana"/>
                <a:ea typeface="Verdana" panose="020B0604030504040204" pitchFamily="34" charset="0"/>
                <a:cs typeface="Verdana"/>
              </a:rPr>
              <a:t>de </a:t>
            </a:r>
            <a:r>
              <a:rPr lang="en-GB" dirty="0" err="1">
                <a:latin typeface="Verdana"/>
                <a:ea typeface="Verdana" panose="020B0604030504040204" pitchFamily="34" charset="0"/>
                <a:cs typeface="Verdana"/>
              </a:rPr>
              <a:t>nadruk</a:t>
            </a:r>
            <a:r>
              <a:rPr lang="en-GB" dirty="0">
                <a:latin typeface="Verdana"/>
                <a:ea typeface="Verdana" panose="020B0604030504040204" pitchFamily="34" charset="0"/>
                <a:cs typeface="Verdana"/>
              </a:rPr>
              <a:t> op </a:t>
            </a:r>
            <a:r>
              <a:rPr lang="en-GB" dirty="0" err="1" smtClean="0">
                <a:latin typeface="Verdana"/>
                <a:ea typeface="Verdana" panose="020B0604030504040204" pitchFamily="34" charset="0"/>
                <a:cs typeface="Verdana"/>
              </a:rPr>
              <a:t>diegene</a:t>
            </a:r>
            <a:r>
              <a:rPr lang="en-GB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dirty="0">
                <a:latin typeface="Verdana"/>
                <a:ea typeface="Verdana" panose="020B0604030504040204" pitchFamily="34" charset="0"/>
                <a:cs typeface="Verdana"/>
              </a:rPr>
              <a:t>die </a:t>
            </a:r>
            <a:r>
              <a:rPr lang="en-GB" dirty="0" err="1">
                <a:latin typeface="Verdana"/>
                <a:ea typeface="Verdana" panose="020B0604030504040204" pitchFamily="34" charset="0"/>
                <a:cs typeface="Verdana"/>
              </a:rPr>
              <a:t>zijn</a:t>
            </a:r>
            <a:r>
              <a:rPr lang="en-GB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br>
              <a:rPr lang="en-GB" dirty="0">
                <a:latin typeface="Verdana"/>
                <a:ea typeface="Verdana" panose="020B0604030504040204" pitchFamily="34" charset="0"/>
                <a:cs typeface="Verdana"/>
              </a:rPr>
            </a:br>
            <a:r>
              <a:rPr lang="en-GB" dirty="0" err="1" smtClean="0">
                <a:latin typeface="Verdana"/>
                <a:ea typeface="Verdana" panose="020B0604030504040204" pitchFamily="34" charset="0"/>
                <a:cs typeface="Verdana"/>
              </a:rPr>
              <a:t>ervaring</a:t>
            </a:r>
            <a:r>
              <a:rPr lang="en-GB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dirty="0" err="1">
                <a:latin typeface="Verdana"/>
                <a:ea typeface="Verdana" panose="020B0604030504040204" pitchFamily="34" charset="0"/>
                <a:cs typeface="Verdana"/>
              </a:rPr>
              <a:t>vertelt</a:t>
            </a:r>
            <a:endParaRPr lang="en-GB" dirty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spcAft>
                <a:spcPts val="1100"/>
              </a:spcAft>
            </a:pPr>
            <a:r>
              <a:rPr lang="en-GB" dirty="0" smtClean="0">
                <a:latin typeface="Verdana"/>
                <a:ea typeface="Verdana" panose="020B0604030504040204" pitchFamily="34" charset="0"/>
                <a:cs typeface="Verdana"/>
              </a:rPr>
              <a:t>Meer </a:t>
            </a:r>
            <a:r>
              <a:rPr lang="en-GB" dirty="0" err="1" smtClean="0">
                <a:latin typeface="Verdana"/>
                <a:ea typeface="Verdana" panose="020B0604030504040204" pitchFamily="34" charset="0"/>
                <a:cs typeface="Verdana"/>
              </a:rPr>
              <a:t>ervaringen</a:t>
            </a:r>
            <a:r>
              <a:rPr lang="en-GB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dirty="0" err="1">
                <a:latin typeface="Verdana"/>
                <a:ea typeface="Verdana" panose="020B0604030504040204" pitchFamily="34" charset="0"/>
                <a:cs typeface="Verdana"/>
              </a:rPr>
              <a:t>bekrachtigen</a:t>
            </a:r>
            <a:r>
              <a:rPr lang="en-GB" dirty="0">
                <a:latin typeface="Verdana"/>
                <a:ea typeface="Verdana" panose="020B0604030504040204" pitchFamily="34" charset="0"/>
                <a:cs typeface="Verdana"/>
              </a:rPr>
              <a:t> het </a:t>
            </a:r>
            <a:r>
              <a:rPr lang="en-GB" dirty="0" err="1" smtClean="0">
                <a:latin typeface="Verdana"/>
                <a:ea typeface="Verdana" panose="020B0604030504040204" pitchFamily="34" charset="0"/>
                <a:cs typeface="Verdana"/>
              </a:rPr>
              <a:t>bewijs</a:t>
            </a:r>
            <a:endParaRPr lang="en-GB" dirty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spcAft>
                <a:spcPts val="1100"/>
              </a:spcAft>
            </a:pPr>
            <a:r>
              <a:rPr lang="en-GB" dirty="0" err="1" smtClean="0">
                <a:latin typeface="Verdana"/>
                <a:ea typeface="Verdana" panose="020B0604030504040204" pitchFamily="34" charset="0"/>
                <a:cs typeface="Verdana"/>
              </a:rPr>
              <a:t>Beëindig</a:t>
            </a:r>
            <a:r>
              <a:rPr lang="en-GB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dirty="0" err="1">
                <a:latin typeface="Verdana"/>
                <a:ea typeface="Verdana" panose="020B0604030504040204" pitchFamily="34" charset="0"/>
                <a:cs typeface="Verdana"/>
              </a:rPr>
              <a:t>een</a:t>
            </a:r>
            <a:r>
              <a:rPr lang="en-GB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dirty="0" err="1">
                <a:latin typeface="Verdana"/>
                <a:ea typeface="Verdana" panose="020B0604030504040204" pitchFamily="34" charset="0"/>
                <a:cs typeface="Verdana"/>
              </a:rPr>
              <a:t>gesprek</a:t>
            </a:r>
            <a:r>
              <a:rPr lang="en-GB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dirty="0" err="1">
                <a:latin typeface="Verdana"/>
                <a:ea typeface="Verdana" panose="020B0604030504040204" pitchFamily="34" charset="0"/>
                <a:cs typeface="Verdana"/>
              </a:rPr>
              <a:t>positief</a:t>
            </a:r>
            <a:r>
              <a:rPr lang="en-GB" dirty="0">
                <a:latin typeface="Verdana"/>
                <a:ea typeface="Verdana" panose="020B0604030504040204" pitchFamily="34" charset="0"/>
                <a:cs typeface="Verdana"/>
              </a:rPr>
              <a:t>, </a:t>
            </a:r>
            <a:br>
              <a:rPr lang="en-GB" dirty="0">
                <a:latin typeface="Verdana"/>
                <a:ea typeface="Verdana" panose="020B0604030504040204" pitchFamily="34" charset="0"/>
                <a:cs typeface="Verdana"/>
              </a:rPr>
            </a:br>
            <a:r>
              <a:rPr lang="en-GB" dirty="0">
                <a:latin typeface="Verdana"/>
                <a:ea typeface="Verdana" panose="020B0604030504040204" pitchFamily="34" charset="0"/>
                <a:cs typeface="Verdana"/>
              </a:rPr>
              <a:t>met </a:t>
            </a:r>
            <a:r>
              <a:rPr lang="en-GB" dirty="0" err="1">
                <a:latin typeface="Verdana"/>
                <a:ea typeface="Verdana" panose="020B0604030504040204" pitchFamily="34" charset="0"/>
                <a:cs typeface="Verdana"/>
              </a:rPr>
              <a:t>een</a:t>
            </a:r>
            <a:r>
              <a:rPr lang="en-GB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dirty="0" err="1">
                <a:latin typeface="Verdana"/>
                <a:ea typeface="Verdana" panose="020B0604030504040204" pitchFamily="34" charset="0"/>
                <a:cs typeface="Verdana"/>
              </a:rPr>
              <a:t>aanmoediging</a:t>
            </a:r>
            <a:endParaRPr lang="en-GB" dirty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spcAft>
                <a:spcPts val="1100"/>
              </a:spcAft>
            </a:pPr>
            <a:r>
              <a:rPr lang="en-GB" dirty="0" err="1" smtClean="0">
                <a:latin typeface="Verdana"/>
                <a:ea typeface="Verdana" panose="020B0604030504040204" pitchFamily="34" charset="0"/>
                <a:cs typeface="Verdana"/>
              </a:rPr>
              <a:t>Bouw</a:t>
            </a:r>
            <a:r>
              <a:rPr lang="en-GB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dirty="0" err="1">
                <a:latin typeface="Verdana"/>
                <a:ea typeface="Verdana" panose="020B0604030504040204" pitchFamily="34" charset="0"/>
                <a:cs typeface="Verdana"/>
              </a:rPr>
              <a:t>relaties</a:t>
            </a:r>
            <a:r>
              <a:rPr lang="en-GB" dirty="0">
                <a:latin typeface="Verdana"/>
                <a:ea typeface="Verdana" panose="020B0604030504040204" pitchFamily="34" charset="0"/>
                <a:cs typeface="Verdana"/>
              </a:rPr>
              <a:t> op en </a:t>
            </a:r>
            <a:r>
              <a:rPr lang="en-GB" dirty="0" err="1">
                <a:latin typeface="Verdana"/>
                <a:ea typeface="Verdana" panose="020B0604030504040204" pitchFamily="34" charset="0"/>
                <a:cs typeface="Verdana"/>
              </a:rPr>
              <a:t>geniet</a:t>
            </a:r>
            <a:r>
              <a:rPr lang="en-GB" dirty="0" smtClean="0">
                <a:latin typeface="Verdana"/>
                <a:ea typeface="Verdana" panose="020B0604030504040204" pitchFamily="34" charset="0"/>
                <a:cs typeface="Verdana"/>
              </a:rPr>
              <a:t>!</a:t>
            </a:r>
            <a:endParaRPr lang="en-GB" dirty="0">
              <a:latin typeface="Verdana"/>
              <a:ea typeface="Verdana" panose="020B0604030504040204" pitchFamily="34" charset="0"/>
              <a:cs typeface="Verdana"/>
            </a:endParaRPr>
          </a:p>
          <a:p>
            <a:pPr marL="0" indent="0">
              <a:spcAft>
                <a:spcPts val="1100"/>
              </a:spcAft>
              <a:buNone/>
            </a:pPr>
            <a:r>
              <a:rPr lang="en-GB" b="1" dirty="0" err="1">
                <a:latin typeface="Verdana"/>
                <a:ea typeface="Verdana" panose="020B0604030504040204" pitchFamily="34" charset="0"/>
                <a:cs typeface="Verdana"/>
              </a:rPr>
              <a:t>Ervaringen</a:t>
            </a:r>
            <a:r>
              <a:rPr lang="en-GB" b="1" dirty="0">
                <a:latin typeface="Verdana"/>
                <a:ea typeface="Verdana" panose="020B0604030504040204" pitchFamily="34" charset="0"/>
                <a:cs typeface="Verdana"/>
              </a:rPr>
              <a:t>, </a:t>
            </a:r>
            <a:r>
              <a:rPr lang="en-GB" b="1" dirty="0" err="1" smtClean="0">
                <a:latin typeface="Verdana"/>
                <a:ea typeface="Verdana" panose="020B0604030504040204" pitchFamily="34" charset="0"/>
                <a:cs typeface="Verdana"/>
              </a:rPr>
              <a:t>Ervaringen</a:t>
            </a:r>
            <a:r>
              <a:rPr lang="en-GB" b="1" dirty="0" smtClean="0">
                <a:latin typeface="Verdana"/>
                <a:ea typeface="Verdana" panose="020B0604030504040204" pitchFamily="34" charset="0"/>
                <a:cs typeface="Verdana"/>
              </a:rPr>
              <a:t>, </a:t>
            </a:r>
            <a:r>
              <a:rPr lang="en-GB" b="1" dirty="0" err="1" smtClean="0">
                <a:latin typeface="Verdana"/>
                <a:ea typeface="Verdana" panose="020B0604030504040204" pitchFamily="34" charset="0"/>
                <a:cs typeface="Verdana"/>
              </a:rPr>
              <a:t>Ervaringen</a:t>
            </a:r>
            <a:r>
              <a:rPr lang="en-GB" b="1" dirty="0" smtClean="0">
                <a:latin typeface="Verdana"/>
                <a:ea typeface="Verdana" panose="020B0604030504040204" pitchFamily="34" charset="0"/>
                <a:cs typeface="Verdana"/>
              </a:rPr>
              <a:t>! </a:t>
            </a:r>
            <a:endParaRPr lang="en-GB" b="1" dirty="0">
              <a:latin typeface="Verdana"/>
              <a:ea typeface="Verdana" panose="020B0604030504040204" pitchFamily="34" charset="0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533526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N:\! Shared Marketing\Photoshoot 2014\Nick Bullmann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18"/>
          <a:stretch/>
        </p:blipFill>
        <p:spPr bwMode="auto">
          <a:xfrm>
            <a:off x="6638626" y="1240972"/>
            <a:ext cx="5301832" cy="56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360000"/>
            <a:ext cx="10515600" cy="1324800"/>
          </a:xfrm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rgbClr val="F8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Maandagavond</a:t>
            </a:r>
            <a:r>
              <a:rPr lang="en-GB" b="1" dirty="0">
                <a:solidFill>
                  <a:srgbClr val="F8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Conference Call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117" y="1866454"/>
            <a:ext cx="7383084" cy="317544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1100"/>
              </a:spcAft>
            </a:pPr>
            <a:r>
              <a:rPr lang="en-US" sz="2400" dirty="0" err="1">
                <a:latin typeface="Verdana"/>
                <a:cs typeface="Verdana"/>
              </a:rPr>
              <a:t>Geweldige</a:t>
            </a:r>
            <a:r>
              <a:rPr lang="en-US" sz="2400" dirty="0">
                <a:latin typeface="Verdana"/>
                <a:cs typeface="Verdana"/>
              </a:rPr>
              <a:t> </a:t>
            </a:r>
            <a:r>
              <a:rPr lang="en-US" sz="2400" dirty="0" err="1" smtClean="0">
                <a:latin typeface="Verdana"/>
                <a:cs typeface="Verdana"/>
              </a:rPr>
              <a:t>succesverhalen</a:t>
            </a:r>
            <a:endParaRPr lang="en-US" sz="2400" dirty="0" smtClean="0">
              <a:latin typeface="Verdana"/>
              <a:cs typeface="Verdana"/>
            </a:endParaRPr>
          </a:p>
          <a:p>
            <a:pPr>
              <a:lnSpc>
                <a:spcPct val="120000"/>
              </a:lnSpc>
              <a:spcAft>
                <a:spcPts val="1100"/>
              </a:spcAft>
            </a:pPr>
            <a:r>
              <a:rPr lang="en-GB" sz="2600" dirty="0" err="1" smtClean="0">
                <a:latin typeface="Verdana"/>
                <a:ea typeface="Verdana" panose="020B0604030504040204" pitchFamily="34" charset="0"/>
                <a:cs typeface="Verdana"/>
              </a:rPr>
              <a:t>Rechtstreeks</a:t>
            </a:r>
            <a:r>
              <a:rPr lang="en-GB" sz="2600" dirty="0" smtClean="0">
                <a:latin typeface="Verdana"/>
                <a:ea typeface="Verdana" panose="020B0604030504040204" pitchFamily="34" charset="0"/>
                <a:cs typeface="Verdana"/>
              </a:rPr>
              <a:t> in contact met </a:t>
            </a:r>
            <a:r>
              <a:rPr lang="en-GB" sz="2600" dirty="0" err="1" smtClean="0">
                <a:latin typeface="Verdana"/>
                <a:ea typeface="Verdana" panose="020B0604030504040204" pitchFamily="34" charset="0"/>
                <a:cs typeface="Verdana"/>
              </a:rPr>
              <a:t>succesvolle</a:t>
            </a:r>
            <a:r>
              <a:rPr lang="en-GB" sz="26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600" dirty="0">
                <a:latin typeface="Verdana"/>
                <a:ea typeface="Verdana" panose="020B0604030504040204" pitchFamily="34" charset="0"/>
                <a:cs typeface="Verdana"/>
              </a:rPr>
              <a:t>Reliv </a:t>
            </a:r>
            <a:r>
              <a:rPr lang="en-GB" sz="2600" dirty="0" err="1" smtClean="0">
                <a:latin typeface="Verdana"/>
                <a:ea typeface="Verdana" panose="020B0604030504040204" pitchFamily="34" charset="0"/>
                <a:cs typeface="Verdana"/>
              </a:rPr>
              <a:t>teamleiders</a:t>
            </a:r>
            <a:endParaRPr lang="en-GB" sz="2600" dirty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20000"/>
              </a:lnSpc>
              <a:spcAft>
                <a:spcPts val="1100"/>
              </a:spcAft>
            </a:pPr>
            <a:r>
              <a:rPr lang="en-GB" sz="2600" dirty="0" err="1" smtClean="0">
                <a:latin typeface="Verdana"/>
                <a:ea typeface="Verdana" panose="020B0604030504040204" pitchFamily="34" charset="0"/>
                <a:cs typeface="Verdana"/>
              </a:rPr>
              <a:t>Herhaling</a:t>
            </a:r>
            <a:r>
              <a:rPr lang="en-GB" sz="26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600" dirty="0">
                <a:latin typeface="Verdana"/>
                <a:ea typeface="Verdana" panose="020B0604030504040204" pitchFamily="34" charset="0"/>
                <a:cs typeface="Verdana"/>
              </a:rPr>
              <a:t>van de 7 </a:t>
            </a:r>
            <a:r>
              <a:rPr lang="en-GB" sz="2600" dirty="0" err="1" smtClean="0">
                <a:latin typeface="Verdana"/>
                <a:ea typeface="Verdana" panose="020B0604030504040204" pitchFamily="34" charset="0"/>
                <a:cs typeface="Verdana"/>
              </a:rPr>
              <a:t>basiselementen</a:t>
            </a:r>
            <a:endParaRPr lang="en-GB" sz="2600" dirty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20000"/>
              </a:lnSpc>
              <a:spcAft>
                <a:spcPts val="1100"/>
              </a:spcAft>
            </a:pPr>
            <a:r>
              <a:rPr lang="en-GB" sz="2600" dirty="0" err="1" smtClean="0">
                <a:latin typeface="Verdana"/>
                <a:ea typeface="Verdana" panose="020B0604030504040204" pitchFamily="34" charset="0"/>
                <a:cs typeface="Verdana"/>
              </a:rPr>
              <a:t>Bouwt</a:t>
            </a:r>
            <a:r>
              <a:rPr lang="en-GB" sz="2600" dirty="0" smtClean="0">
                <a:latin typeface="Verdana"/>
                <a:ea typeface="Verdana" panose="020B0604030504040204" pitchFamily="34" charset="0"/>
                <a:cs typeface="Verdana"/>
              </a:rPr>
              <a:t> je </a:t>
            </a:r>
            <a:r>
              <a:rPr lang="en-GB" sz="2600" dirty="0" err="1">
                <a:latin typeface="Verdana"/>
                <a:ea typeface="Verdana" panose="020B0604030504040204" pitchFamily="34" charset="0"/>
                <a:cs typeface="Verdana"/>
              </a:rPr>
              <a:t>zelfvertrouwen</a:t>
            </a:r>
            <a:r>
              <a:rPr lang="en-GB" sz="2600" dirty="0">
                <a:latin typeface="Verdana"/>
                <a:ea typeface="Verdana" panose="020B0604030504040204" pitchFamily="34" charset="0"/>
                <a:cs typeface="Verdana"/>
              </a:rPr>
              <a:t> en </a:t>
            </a:r>
            <a:r>
              <a:rPr lang="en-GB" sz="2600" dirty="0" smtClean="0">
                <a:latin typeface="Verdana"/>
                <a:ea typeface="Verdana" panose="020B0604030504040204" pitchFamily="34" charset="0"/>
                <a:cs typeface="Verdana"/>
              </a:rPr>
              <a:t/>
            </a:r>
            <a:br>
              <a:rPr lang="en-GB" sz="2600" dirty="0" smtClean="0">
                <a:latin typeface="Verdana"/>
                <a:ea typeface="Verdana" panose="020B0604030504040204" pitchFamily="34" charset="0"/>
                <a:cs typeface="Verdana"/>
              </a:rPr>
            </a:br>
            <a:r>
              <a:rPr lang="en-GB" sz="2600" dirty="0" err="1" smtClean="0">
                <a:latin typeface="Verdana"/>
                <a:ea typeface="Verdana" panose="020B0604030504040204" pitchFamily="34" charset="0"/>
                <a:cs typeface="Verdana"/>
              </a:rPr>
              <a:t>effectiviteit</a:t>
            </a:r>
            <a:r>
              <a:rPr lang="en-GB" sz="26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600" dirty="0">
                <a:latin typeface="Verdana"/>
                <a:ea typeface="Verdana" panose="020B0604030504040204" pitchFamily="34" charset="0"/>
                <a:cs typeface="Verdana"/>
              </a:rPr>
              <a:t>op</a:t>
            </a:r>
          </a:p>
        </p:txBody>
      </p:sp>
    </p:spTree>
    <p:extLst>
      <p:ext uri="{BB962C8B-B14F-4D97-AF65-F5344CB8AC3E}">
        <p14:creationId xmlns:p14="http://schemas.microsoft.com/office/powerpoint/2010/main" val="1949609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259" y="1"/>
            <a:ext cx="10515600" cy="1011854"/>
          </a:xfrm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rgbClr val="F8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Maandagavond</a:t>
            </a:r>
            <a:r>
              <a:rPr lang="en-GB" b="1" dirty="0">
                <a:solidFill>
                  <a:srgbClr val="F8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Conference Call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212" y="989705"/>
            <a:ext cx="10492440" cy="5680036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00000"/>
              </a:lnSpc>
              <a:buNone/>
              <a:tabLst>
                <a:tab pos="446088" algn="l"/>
              </a:tabLst>
            </a:pPr>
            <a:r>
              <a:rPr lang="en-GB" sz="2200" b="1" dirty="0" smtClean="0">
                <a:latin typeface="Verdana"/>
                <a:cs typeface="Verdana"/>
              </a:rPr>
              <a:t>	</a:t>
            </a:r>
            <a:r>
              <a:rPr lang="en-GB" sz="2200" b="1" dirty="0">
                <a:latin typeface="Verdana"/>
                <a:cs typeface="Verdana"/>
              </a:rPr>
              <a:t>Live </a:t>
            </a:r>
            <a:r>
              <a:rPr lang="en-GB" sz="2200" b="1" dirty="0" err="1">
                <a:latin typeface="Verdana"/>
                <a:cs typeface="Verdana"/>
              </a:rPr>
              <a:t>gesprek</a:t>
            </a:r>
            <a:r>
              <a:rPr lang="en-GB" sz="2200" b="1" dirty="0">
                <a:latin typeface="Verdana"/>
                <a:cs typeface="Verdana"/>
              </a:rPr>
              <a:t> in het Engels – </a:t>
            </a:r>
            <a:r>
              <a:rPr lang="en-GB" sz="2200" dirty="0" err="1">
                <a:latin typeface="Verdana"/>
                <a:cs typeface="Verdana"/>
              </a:rPr>
              <a:t>Maandagavond</a:t>
            </a:r>
            <a:r>
              <a:rPr lang="en-GB" sz="2200" dirty="0">
                <a:latin typeface="Verdana"/>
                <a:cs typeface="Verdana"/>
              </a:rPr>
              <a:t>: 7.30pm (GMT)</a:t>
            </a:r>
          </a:p>
          <a:p>
            <a:pPr marL="0" indent="0">
              <a:lnSpc>
                <a:spcPct val="100000"/>
              </a:lnSpc>
              <a:buNone/>
              <a:tabLst>
                <a:tab pos="446088" algn="l"/>
              </a:tabLst>
            </a:pPr>
            <a:r>
              <a:rPr lang="en-GB" sz="2200" dirty="0" err="1">
                <a:latin typeface="Verdana"/>
                <a:cs typeface="Verdana"/>
              </a:rPr>
              <a:t>Deelnemers</a:t>
            </a:r>
            <a:r>
              <a:rPr lang="en-GB" sz="2200" dirty="0">
                <a:latin typeface="Verdana"/>
                <a:cs typeface="Verdana"/>
              </a:rPr>
              <a:t> PIN: 099632 Gratis </a:t>
            </a:r>
            <a:r>
              <a:rPr lang="en-GB" sz="2200" dirty="0" err="1">
                <a:latin typeface="Verdana"/>
                <a:cs typeface="Verdana"/>
              </a:rPr>
              <a:t>nummer</a:t>
            </a:r>
            <a:r>
              <a:rPr lang="en-GB" sz="2200" dirty="0">
                <a:latin typeface="Verdana"/>
                <a:cs typeface="Verdana"/>
              </a:rPr>
              <a:t> </a:t>
            </a:r>
            <a:r>
              <a:rPr lang="en-GB" sz="2200" dirty="0" err="1">
                <a:latin typeface="Verdana"/>
                <a:cs typeface="Verdana"/>
              </a:rPr>
              <a:t>binnen</a:t>
            </a:r>
            <a:r>
              <a:rPr lang="en-GB" sz="2200" dirty="0">
                <a:latin typeface="Verdana"/>
                <a:cs typeface="Verdana"/>
              </a:rPr>
              <a:t> het </a:t>
            </a:r>
            <a:r>
              <a:rPr lang="en-GB" sz="2200" dirty="0" err="1">
                <a:latin typeface="Verdana"/>
                <a:cs typeface="Verdana"/>
              </a:rPr>
              <a:t>Verenigd</a:t>
            </a:r>
            <a:r>
              <a:rPr lang="en-GB" sz="2200" dirty="0">
                <a:latin typeface="Verdana"/>
                <a:cs typeface="Verdana"/>
              </a:rPr>
              <a:t> </a:t>
            </a:r>
            <a:r>
              <a:rPr lang="en-GB" sz="2200" dirty="0" err="1">
                <a:latin typeface="Verdana"/>
                <a:cs typeface="Verdana"/>
              </a:rPr>
              <a:t>Koninkrijk</a:t>
            </a:r>
            <a:r>
              <a:rPr lang="en-GB" sz="2200" dirty="0">
                <a:latin typeface="Verdana"/>
                <a:cs typeface="Verdana"/>
              </a:rPr>
              <a:t>: 0800 229 0708</a:t>
            </a:r>
          </a:p>
          <a:p>
            <a:pPr marL="0" indent="0">
              <a:lnSpc>
                <a:spcPct val="100000"/>
              </a:lnSpc>
              <a:buNone/>
              <a:tabLst>
                <a:tab pos="446088" algn="l"/>
              </a:tabLst>
            </a:pPr>
            <a:r>
              <a:rPr lang="en-GB" sz="2200" dirty="0" err="1">
                <a:latin typeface="Verdana"/>
                <a:cs typeface="Verdana"/>
              </a:rPr>
              <a:t>Vanaf</a:t>
            </a:r>
            <a:r>
              <a:rPr lang="en-GB" sz="2200" dirty="0">
                <a:latin typeface="Verdana"/>
                <a:cs typeface="Verdana"/>
              </a:rPr>
              <a:t> </a:t>
            </a:r>
            <a:r>
              <a:rPr lang="en-GB" sz="2200" dirty="0" err="1">
                <a:latin typeface="Verdana"/>
                <a:cs typeface="Verdana"/>
              </a:rPr>
              <a:t>een</a:t>
            </a:r>
            <a:r>
              <a:rPr lang="en-GB" sz="2200" dirty="0">
                <a:latin typeface="Verdana"/>
                <a:cs typeface="Verdana"/>
              </a:rPr>
              <a:t> </a:t>
            </a:r>
            <a:r>
              <a:rPr lang="en-GB" sz="2200" dirty="0" err="1">
                <a:latin typeface="Verdana"/>
                <a:cs typeface="Verdana"/>
              </a:rPr>
              <a:t>mobiele</a:t>
            </a:r>
            <a:r>
              <a:rPr lang="en-GB" sz="2200" dirty="0">
                <a:latin typeface="Verdana"/>
                <a:cs typeface="Verdana"/>
              </a:rPr>
              <a:t> </a:t>
            </a:r>
            <a:r>
              <a:rPr lang="en-GB" sz="2200" dirty="0" err="1">
                <a:latin typeface="Verdana"/>
                <a:cs typeface="Verdana"/>
              </a:rPr>
              <a:t>telefoon</a:t>
            </a:r>
            <a:r>
              <a:rPr lang="en-GB" sz="2200" dirty="0">
                <a:latin typeface="Verdana"/>
                <a:cs typeface="Verdana"/>
              </a:rPr>
              <a:t> </a:t>
            </a:r>
            <a:r>
              <a:rPr lang="en-GB" sz="2200" dirty="0" err="1">
                <a:latin typeface="Verdana"/>
                <a:cs typeface="Verdana"/>
              </a:rPr>
              <a:t>binnen</a:t>
            </a:r>
            <a:r>
              <a:rPr lang="en-GB" sz="2200" dirty="0">
                <a:latin typeface="Verdana"/>
                <a:cs typeface="Verdana"/>
              </a:rPr>
              <a:t> het </a:t>
            </a:r>
            <a:r>
              <a:rPr lang="en-GB" sz="2200" dirty="0" err="1">
                <a:latin typeface="Verdana"/>
                <a:cs typeface="Verdana"/>
              </a:rPr>
              <a:t>Verenigd</a:t>
            </a:r>
            <a:r>
              <a:rPr lang="en-GB" sz="2200" dirty="0">
                <a:latin typeface="Verdana"/>
                <a:cs typeface="Verdana"/>
              </a:rPr>
              <a:t> </a:t>
            </a:r>
            <a:r>
              <a:rPr lang="en-GB" sz="2200" dirty="0" err="1">
                <a:latin typeface="Verdana"/>
                <a:cs typeface="Verdana"/>
              </a:rPr>
              <a:t>Koninkrijk</a:t>
            </a:r>
            <a:r>
              <a:rPr lang="en-GB" sz="2200" dirty="0">
                <a:latin typeface="Verdana"/>
                <a:cs typeface="Verdana"/>
              </a:rPr>
              <a:t>: 033 0336 </a:t>
            </a:r>
            <a:r>
              <a:rPr lang="en-GB" sz="2200" dirty="0" smtClean="0">
                <a:latin typeface="Verdana"/>
                <a:cs typeface="Verdana"/>
              </a:rPr>
              <a:t>0036</a:t>
            </a:r>
          </a:p>
          <a:p>
            <a:pPr marL="0" indent="0">
              <a:lnSpc>
                <a:spcPct val="100000"/>
              </a:lnSpc>
              <a:buNone/>
              <a:tabLst>
                <a:tab pos="446088" algn="l"/>
              </a:tabLst>
            </a:pPr>
            <a:r>
              <a:rPr lang="en-GB" sz="2200" dirty="0" smtClean="0">
                <a:latin typeface="Verdana"/>
                <a:cs typeface="Verdana"/>
              </a:rPr>
              <a:t>	</a:t>
            </a:r>
            <a:endParaRPr lang="en-GB" sz="2200" b="1" dirty="0">
              <a:latin typeface="Verdana"/>
              <a:cs typeface="Verdana"/>
            </a:endParaRPr>
          </a:p>
          <a:p>
            <a:pPr marL="0" indent="0">
              <a:lnSpc>
                <a:spcPct val="100000"/>
              </a:lnSpc>
              <a:buNone/>
              <a:tabLst>
                <a:tab pos="446088" algn="l"/>
              </a:tabLst>
            </a:pPr>
            <a:r>
              <a:rPr lang="en-GB" sz="2200" b="1" dirty="0" smtClean="0">
                <a:latin typeface="Verdana"/>
                <a:cs typeface="Verdana"/>
              </a:rPr>
              <a:t>	Live </a:t>
            </a:r>
            <a:r>
              <a:rPr lang="en-GB" sz="2200" b="1" dirty="0" err="1">
                <a:latin typeface="Verdana"/>
                <a:cs typeface="Verdana"/>
              </a:rPr>
              <a:t>gesprek</a:t>
            </a:r>
            <a:r>
              <a:rPr lang="en-GB" sz="2200" b="1" dirty="0">
                <a:latin typeface="Verdana"/>
                <a:cs typeface="Verdana"/>
              </a:rPr>
              <a:t> in het </a:t>
            </a:r>
            <a:r>
              <a:rPr lang="en-GB" sz="2200" b="1" dirty="0" err="1">
                <a:latin typeface="Verdana"/>
                <a:cs typeface="Verdana"/>
              </a:rPr>
              <a:t>Frans</a:t>
            </a:r>
            <a:r>
              <a:rPr lang="en-GB" sz="2200" b="1" dirty="0">
                <a:latin typeface="Verdana"/>
                <a:cs typeface="Verdana"/>
              </a:rPr>
              <a:t> – </a:t>
            </a:r>
            <a:r>
              <a:rPr lang="en-GB" sz="2200" dirty="0" err="1">
                <a:latin typeface="Verdana"/>
                <a:cs typeface="Verdana"/>
              </a:rPr>
              <a:t>Maandagavond</a:t>
            </a:r>
            <a:r>
              <a:rPr lang="en-GB" sz="2200" dirty="0">
                <a:latin typeface="Verdana"/>
                <a:cs typeface="Verdana"/>
              </a:rPr>
              <a:t>: 9.00pm (CET)</a:t>
            </a:r>
          </a:p>
          <a:p>
            <a:pPr marL="0" indent="0">
              <a:lnSpc>
                <a:spcPct val="100000"/>
              </a:lnSpc>
              <a:buNone/>
              <a:tabLst>
                <a:tab pos="446088" algn="l"/>
              </a:tabLst>
            </a:pPr>
            <a:r>
              <a:rPr lang="en-GB" sz="2200" dirty="0" err="1">
                <a:latin typeface="Verdana"/>
                <a:cs typeface="Verdana"/>
              </a:rPr>
              <a:t>Deelnemers</a:t>
            </a:r>
            <a:r>
              <a:rPr lang="en-GB" sz="2200" dirty="0">
                <a:latin typeface="Verdana"/>
                <a:cs typeface="Verdana"/>
              </a:rPr>
              <a:t> PIN: 780100 Gratis </a:t>
            </a:r>
            <a:r>
              <a:rPr lang="en-GB" sz="2200" dirty="0" err="1">
                <a:latin typeface="Verdana"/>
                <a:cs typeface="Verdana"/>
              </a:rPr>
              <a:t>nummer</a:t>
            </a:r>
            <a:r>
              <a:rPr lang="en-GB" sz="2200" dirty="0">
                <a:latin typeface="Verdana"/>
                <a:cs typeface="Verdana"/>
              </a:rPr>
              <a:t> </a:t>
            </a:r>
            <a:r>
              <a:rPr lang="en-GB" sz="2200" dirty="0" err="1">
                <a:latin typeface="Verdana"/>
                <a:cs typeface="Verdana"/>
              </a:rPr>
              <a:t>binnen</a:t>
            </a:r>
            <a:r>
              <a:rPr lang="en-GB" sz="2200" dirty="0">
                <a:latin typeface="Verdana"/>
                <a:cs typeface="Verdana"/>
              </a:rPr>
              <a:t> </a:t>
            </a:r>
            <a:r>
              <a:rPr lang="en-GB" sz="2200" dirty="0" err="1">
                <a:latin typeface="Verdana"/>
                <a:cs typeface="Verdana"/>
              </a:rPr>
              <a:t>Frankrijk</a:t>
            </a:r>
            <a:r>
              <a:rPr lang="en-GB" sz="2200" dirty="0">
                <a:latin typeface="Verdana"/>
                <a:cs typeface="Verdana"/>
              </a:rPr>
              <a:t>: 080 510 2955</a:t>
            </a:r>
          </a:p>
          <a:p>
            <a:pPr marL="0" indent="0">
              <a:lnSpc>
                <a:spcPct val="100000"/>
              </a:lnSpc>
              <a:buNone/>
              <a:tabLst>
                <a:tab pos="446088" algn="l"/>
              </a:tabLst>
            </a:pPr>
            <a:r>
              <a:rPr lang="en-GB" sz="2200" dirty="0" err="1">
                <a:latin typeface="Verdana"/>
                <a:cs typeface="Verdana"/>
              </a:rPr>
              <a:t>Vanaf</a:t>
            </a:r>
            <a:r>
              <a:rPr lang="en-GB" sz="2200" dirty="0">
                <a:latin typeface="Verdana"/>
                <a:cs typeface="Verdana"/>
              </a:rPr>
              <a:t> </a:t>
            </a:r>
            <a:r>
              <a:rPr lang="en-GB" sz="2200" dirty="0" err="1">
                <a:latin typeface="Verdana"/>
                <a:cs typeface="Verdana"/>
              </a:rPr>
              <a:t>een</a:t>
            </a:r>
            <a:r>
              <a:rPr lang="en-GB" sz="2200" dirty="0">
                <a:latin typeface="Verdana"/>
                <a:cs typeface="Verdana"/>
              </a:rPr>
              <a:t> </a:t>
            </a:r>
            <a:r>
              <a:rPr lang="en-GB" sz="2200" dirty="0" err="1">
                <a:latin typeface="Verdana"/>
                <a:cs typeface="Verdana"/>
              </a:rPr>
              <a:t>mobiele</a:t>
            </a:r>
            <a:r>
              <a:rPr lang="en-GB" sz="2200" dirty="0">
                <a:latin typeface="Verdana"/>
                <a:cs typeface="Verdana"/>
              </a:rPr>
              <a:t> </a:t>
            </a:r>
            <a:r>
              <a:rPr lang="en-GB" sz="2200" dirty="0" err="1">
                <a:latin typeface="Verdana"/>
                <a:cs typeface="Verdana"/>
              </a:rPr>
              <a:t>telefoon</a:t>
            </a:r>
            <a:r>
              <a:rPr lang="en-GB" sz="2200" dirty="0">
                <a:latin typeface="Verdana"/>
                <a:cs typeface="Verdana"/>
              </a:rPr>
              <a:t> </a:t>
            </a:r>
            <a:r>
              <a:rPr lang="en-GB" sz="2200" dirty="0" err="1">
                <a:latin typeface="Verdana"/>
                <a:cs typeface="Verdana"/>
              </a:rPr>
              <a:t>binnen</a:t>
            </a:r>
            <a:r>
              <a:rPr lang="en-GB" sz="2200" dirty="0">
                <a:latin typeface="Verdana"/>
                <a:cs typeface="Verdana"/>
              </a:rPr>
              <a:t> </a:t>
            </a:r>
            <a:r>
              <a:rPr lang="en-GB" sz="2200" dirty="0" err="1">
                <a:latin typeface="Verdana"/>
                <a:cs typeface="Verdana"/>
              </a:rPr>
              <a:t>Frankrijk</a:t>
            </a:r>
            <a:r>
              <a:rPr lang="en-GB" sz="2200" dirty="0">
                <a:latin typeface="Verdana"/>
                <a:cs typeface="Verdana"/>
              </a:rPr>
              <a:t>: 01 7675 3294</a:t>
            </a:r>
          </a:p>
          <a:p>
            <a:pPr marL="0" indent="0">
              <a:lnSpc>
                <a:spcPct val="100000"/>
              </a:lnSpc>
              <a:buNone/>
              <a:tabLst>
                <a:tab pos="446088" algn="l"/>
              </a:tabLst>
            </a:pPr>
            <a:r>
              <a:rPr lang="en-GB" sz="2200" b="1" dirty="0">
                <a:latin typeface="Verdana"/>
                <a:cs typeface="Verdana"/>
              </a:rPr>
              <a:t> </a:t>
            </a:r>
            <a:endParaRPr lang="en-GB" sz="2200" b="1" dirty="0" smtClean="0">
              <a:latin typeface="Verdana"/>
              <a:cs typeface="Verdana"/>
            </a:endParaRPr>
          </a:p>
          <a:p>
            <a:pPr marL="0" indent="0">
              <a:lnSpc>
                <a:spcPct val="100000"/>
              </a:lnSpc>
              <a:buNone/>
              <a:tabLst>
                <a:tab pos="446088" algn="l"/>
              </a:tabLst>
            </a:pPr>
            <a:r>
              <a:rPr lang="en-GB" sz="2200" b="1" dirty="0" smtClean="0">
                <a:latin typeface="Verdana"/>
                <a:cs typeface="Verdana"/>
              </a:rPr>
              <a:t>	Live </a:t>
            </a:r>
            <a:r>
              <a:rPr lang="en-GB" sz="2200" b="1" dirty="0" err="1" smtClean="0">
                <a:latin typeface="Verdana"/>
                <a:cs typeface="Verdana"/>
              </a:rPr>
              <a:t>gesprek</a:t>
            </a:r>
            <a:r>
              <a:rPr lang="en-GB" sz="2200" b="1" dirty="0" smtClean="0">
                <a:latin typeface="Verdana"/>
                <a:cs typeface="Verdana"/>
              </a:rPr>
              <a:t> in het </a:t>
            </a:r>
            <a:r>
              <a:rPr lang="en-GB" sz="2200" b="1" dirty="0" err="1" smtClean="0">
                <a:latin typeface="Verdana"/>
                <a:cs typeface="Verdana"/>
              </a:rPr>
              <a:t>Duits</a:t>
            </a:r>
            <a:r>
              <a:rPr lang="en-GB" sz="2200" b="1" dirty="0" smtClean="0">
                <a:latin typeface="Verdana"/>
                <a:cs typeface="Verdana"/>
              </a:rPr>
              <a:t> – </a:t>
            </a:r>
            <a:r>
              <a:rPr lang="en-GB" sz="2200" dirty="0" err="1" smtClean="0">
                <a:latin typeface="Verdana"/>
                <a:cs typeface="Verdana"/>
              </a:rPr>
              <a:t>Maandagavond</a:t>
            </a:r>
            <a:r>
              <a:rPr lang="en-GB" sz="2200" dirty="0" smtClean="0">
                <a:latin typeface="Verdana"/>
                <a:cs typeface="Verdana"/>
              </a:rPr>
              <a:t>: 8.30pm (CET)</a:t>
            </a:r>
          </a:p>
          <a:p>
            <a:pPr marL="0" indent="0">
              <a:lnSpc>
                <a:spcPct val="100000"/>
              </a:lnSpc>
              <a:buNone/>
              <a:tabLst>
                <a:tab pos="446088" algn="l"/>
              </a:tabLst>
            </a:pPr>
            <a:r>
              <a:rPr lang="en-GB" sz="2200" dirty="0" err="1" smtClean="0">
                <a:latin typeface="Verdana"/>
                <a:cs typeface="Verdana"/>
              </a:rPr>
              <a:t>Deelnemers</a:t>
            </a:r>
            <a:r>
              <a:rPr lang="en-GB" sz="2200" dirty="0" smtClean="0">
                <a:latin typeface="Verdana"/>
                <a:cs typeface="Verdana"/>
              </a:rPr>
              <a:t> </a:t>
            </a:r>
            <a:r>
              <a:rPr lang="en-GB" sz="2200" dirty="0">
                <a:latin typeface="Verdana"/>
                <a:cs typeface="Verdana"/>
              </a:rPr>
              <a:t>PIN: 455020 Gratis </a:t>
            </a:r>
            <a:r>
              <a:rPr lang="en-GB" sz="2200" dirty="0" err="1">
                <a:latin typeface="Verdana"/>
                <a:cs typeface="Verdana"/>
              </a:rPr>
              <a:t>nummer</a:t>
            </a:r>
            <a:r>
              <a:rPr lang="en-GB" sz="2200" dirty="0">
                <a:latin typeface="Verdana"/>
                <a:cs typeface="Verdana"/>
              </a:rPr>
              <a:t> </a:t>
            </a:r>
            <a:r>
              <a:rPr lang="en-GB" sz="2200" dirty="0" err="1">
                <a:latin typeface="Verdana"/>
                <a:cs typeface="Verdana"/>
              </a:rPr>
              <a:t>binnen</a:t>
            </a:r>
            <a:r>
              <a:rPr lang="en-GB" sz="2200" dirty="0">
                <a:latin typeface="Verdana"/>
                <a:cs typeface="Verdana"/>
              </a:rPr>
              <a:t> </a:t>
            </a:r>
            <a:r>
              <a:rPr lang="en-GB" sz="2200" dirty="0" err="1">
                <a:latin typeface="Verdana"/>
                <a:cs typeface="Verdana"/>
              </a:rPr>
              <a:t>Duitsland</a:t>
            </a:r>
            <a:r>
              <a:rPr lang="en-GB" sz="2200" dirty="0">
                <a:latin typeface="Verdana"/>
                <a:cs typeface="Verdana"/>
              </a:rPr>
              <a:t>: 0800 723 7851</a:t>
            </a:r>
          </a:p>
          <a:p>
            <a:pPr marL="0" indent="0">
              <a:lnSpc>
                <a:spcPct val="100000"/>
              </a:lnSpc>
              <a:buNone/>
              <a:tabLst>
                <a:tab pos="446088" algn="l"/>
              </a:tabLst>
            </a:pPr>
            <a:r>
              <a:rPr lang="en-GB" sz="2200" dirty="0" err="1">
                <a:latin typeface="Verdana"/>
                <a:cs typeface="Verdana"/>
              </a:rPr>
              <a:t>Vanaf</a:t>
            </a:r>
            <a:r>
              <a:rPr lang="en-GB" sz="2200" dirty="0">
                <a:latin typeface="Verdana"/>
                <a:cs typeface="Verdana"/>
              </a:rPr>
              <a:t> </a:t>
            </a:r>
            <a:r>
              <a:rPr lang="en-GB" sz="2200" dirty="0" err="1">
                <a:latin typeface="Verdana"/>
                <a:cs typeface="Verdana"/>
              </a:rPr>
              <a:t>een</a:t>
            </a:r>
            <a:r>
              <a:rPr lang="en-GB" sz="2200" dirty="0">
                <a:latin typeface="Verdana"/>
                <a:cs typeface="Verdana"/>
              </a:rPr>
              <a:t> </a:t>
            </a:r>
            <a:r>
              <a:rPr lang="en-GB" sz="2200" dirty="0" err="1">
                <a:latin typeface="Verdana"/>
                <a:cs typeface="Verdana"/>
              </a:rPr>
              <a:t>mobiele</a:t>
            </a:r>
            <a:r>
              <a:rPr lang="en-GB" sz="2200" dirty="0">
                <a:latin typeface="Verdana"/>
                <a:cs typeface="Verdana"/>
              </a:rPr>
              <a:t> </a:t>
            </a:r>
            <a:r>
              <a:rPr lang="en-GB" sz="2200" dirty="0" err="1">
                <a:latin typeface="Verdana"/>
                <a:cs typeface="Verdana"/>
              </a:rPr>
              <a:t>telefoon</a:t>
            </a:r>
            <a:r>
              <a:rPr lang="en-GB" sz="2200" dirty="0">
                <a:latin typeface="Verdana"/>
                <a:cs typeface="Verdana"/>
              </a:rPr>
              <a:t> </a:t>
            </a:r>
            <a:r>
              <a:rPr lang="en-GB" sz="2200" dirty="0" err="1">
                <a:latin typeface="Verdana"/>
                <a:cs typeface="Verdana"/>
              </a:rPr>
              <a:t>binnen</a:t>
            </a:r>
            <a:r>
              <a:rPr lang="en-GB" sz="2200" dirty="0">
                <a:latin typeface="Verdana"/>
                <a:cs typeface="Verdana"/>
              </a:rPr>
              <a:t> </a:t>
            </a:r>
            <a:r>
              <a:rPr lang="en-GB" sz="2200" dirty="0" err="1">
                <a:latin typeface="Verdana"/>
                <a:cs typeface="Verdana"/>
              </a:rPr>
              <a:t>Duitsland</a:t>
            </a:r>
            <a:r>
              <a:rPr lang="en-GB" sz="2200" dirty="0">
                <a:latin typeface="Verdana"/>
                <a:cs typeface="Verdana"/>
              </a:rPr>
              <a:t>: 021197190003</a:t>
            </a:r>
          </a:p>
          <a:p>
            <a:pPr marL="0" indent="0">
              <a:lnSpc>
                <a:spcPct val="100000"/>
              </a:lnSpc>
              <a:buNone/>
              <a:tabLst>
                <a:tab pos="446088" algn="l"/>
              </a:tabLst>
            </a:pPr>
            <a:r>
              <a:rPr lang="en-GB" sz="2200" b="1" dirty="0">
                <a:latin typeface="Verdana"/>
                <a:cs typeface="Verdana"/>
              </a:rPr>
              <a:t> </a:t>
            </a:r>
          </a:p>
          <a:p>
            <a:pPr marL="0" indent="0">
              <a:lnSpc>
                <a:spcPct val="100000"/>
              </a:lnSpc>
              <a:buNone/>
              <a:tabLst>
                <a:tab pos="446088" algn="l"/>
              </a:tabLst>
            </a:pPr>
            <a:r>
              <a:rPr lang="en-GB" sz="2200" b="1" dirty="0" smtClean="0">
                <a:latin typeface="Verdana"/>
                <a:cs typeface="Verdana"/>
              </a:rPr>
              <a:t>	Live </a:t>
            </a:r>
            <a:r>
              <a:rPr lang="en-GB" sz="2200" b="1" dirty="0" err="1">
                <a:latin typeface="Verdana"/>
                <a:cs typeface="Verdana"/>
              </a:rPr>
              <a:t>gesprek</a:t>
            </a:r>
            <a:r>
              <a:rPr lang="en-GB" sz="2200" b="1" dirty="0">
                <a:latin typeface="Verdana"/>
                <a:cs typeface="Verdana"/>
              </a:rPr>
              <a:t> in het </a:t>
            </a:r>
            <a:r>
              <a:rPr lang="en-GB" sz="2200" b="1" dirty="0" err="1">
                <a:latin typeface="Verdana"/>
                <a:cs typeface="Verdana"/>
              </a:rPr>
              <a:t>Nederlands</a:t>
            </a:r>
            <a:r>
              <a:rPr lang="en-GB" sz="2200" b="1" dirty="0">
                <a:latin typeface="Verdana"/>
                <a:cs typeface="Verdana"/>
              </a:rPr>
              <a:t> – </a:t>
            </a:r>
            <a:r>
              <a:rPr lang="en-GB" sz="2200" dirty="0" err="1">
                <a:latin typeface="Verdana"/>
                <a:cs typeface="Verdana"/>
              </a:rPr>
              <a:t>Maandagavond</a:t>
            </a:r>
            <a:r>
              <a:rPr lang="en-GB" sz="2200" dirty="0">
                <a:latin typeface="Verdana"/>
                <a:cs typeface="Verdana"/>
              </a:rPr>
              <a:t>: 8.30pm (CET)</a:t>
            </a:r>
          </a:p>
          <a:p>
            <a:pPr marL="0" indent="0">
              <a:lnSpc>
                <a:spcPct val="100000"/>
              </a:lnSpc>
              <a:buNone/>
              <a:tabLst>
                <a:tab pos="446088" algn="l"/>
              </a:tabLst>
            </a:pPr>
            <a:r>
              <a:rPr lang="en-GB" sz="2200" dirty="0" err="1">
                <a:latin typeface="Verdana"/>
                <a:cs typeface="Verdana"/>
              </a:rPr>
              <a:t>Deelnemers</a:t>
            </a:r>
            <a:r>
              <a:rPr lang="en-GB" sz="2200" dirty="0">
                <a:latin typeface="Verdana"/>
                <a:cs typeface="Verdana"/>
              </a:rPr>
              <a:t> PIN: 911734Gratis </a:t>
            </a:r>
            <a:r>
              <a:rPr lang="en-GB" sz="2200" dirty="0" err="1">
                <a:latin typeface="Verdana"/>
                <a:cs typeface="Verdana"/>
              </a:rPr>
              <a:t>nummer</a:t>
            </a:r>
            <a:r>
              <a:rPr lang="en-GB" sz="2200" dirty="0">
                <a:latin typeface="Verdana"/>
                <a:cs typeface="Verdana"/>
              </a:rPr>
              <a:t> </a:t>
            </a:r>
            <a:r>
              <a:rPr lang="en-GB" sz="2200" dirty="0" err="1">
                <a:latin typeface="Verdana"/>
                <a:cs typeface="Verdana"/>
              </a:rPr>
              <a:t>binnen</a:t>
            </a:r>
            <a:r>
              <a:rPr lang="en-GB" sz="2200" dirty="0">
                <a:latin typeface="Verdana"/>
                <a:cs typeface="Verdana"/>
              </a:rPr>
              <a:t> Nederland: 0800 023 2580 </a:t>
            </a:r>
          </a:p>
          <a:p>
            <a:pPr marL="0" indent="0">
              <a:lnSpc>
                <a:spcPct val="100000"/>
              </a:lnSpc>
              <a:buNone/>
              <a:tabLst>
                <a:tab pos="446088" algn="l"/>
              </a:tabLst>
            </a:pPr>
            <a:r>
              <a:rPr lang="en-GB" sz="2200" dirty="0" err="1">
                <a:latin typeface="Verdana"/>
                <a:cs typeface="Verdana"/>
              </a:rPr>
              <a:t>Vanaf</a:t>
            </a:r>
            <a:r>
              <a:rPr lang="en-GB" sz="2200" dirty="0">
                <a:latin typeface="Verdana"/>
                <a:cs typeface="Verdana"/>
              </a:rPr>
              <a:t> </a:t>
            </a:r>
            <a:r>
              <a:rPr lang="en-GB" sz="2200" dirty="0" err="1">
                <a:latin typeface="Verdana"/>
                <a:cs typeface="Verdana"/>
              </a:rPr>
              <a:t>een</a:t>
            </a:r>
            <a:r>
              <a:rPr lang="en-GB" sz="2200" dirty="0">
                <a:latin typeface="Verdana"/>
                <a:cs typeface="Verdana"/>
              </a:rPr>
              <a:t> </a:t>
            </a:r>
            <a:r>
              <a:rPr lang="en-GB" sz="2200" dirty="0" err="1">
                <a:latin typeface="Verdana"/>
                <a:cs typeface="Verdana"/>
              </a:rPr>
              <a:t>mobiele</a:t>
            </a:r>
            <a:r>
              <a:rPr lang="en-GB" sz="2200" dirty="0">
                <a:latin typeface="Verdana"/>
                <a:cs typeface="Verdana"/>
              </a:rPr>
              <a:t> </a:t>
            </a:r>
            <a:r>
              <a:rPr lang="en-GB" sz="2200" dirty="0" err="1">
                <a:latin typeface="Verdana"/>
                <a:cs typeface="Verdana"/>
              </a:rPr>
              <a:t>telefoon</a:t>
            </a:r>
            <a:r>
              <a:rPr lang="en-GB" sz="2200" dirty="0">
                <a:latin typeface="Verdana"/>
                <a:cs typeface="Verdana"/>
              </a:rPr>
              <a:t> </a:t>
            </a:r>
            <a:r>
              <a:rPr lang="en-GB" sz="2200" dirty="0" err="1">
                <a:latin typeface="Verdana"/>
                <a:cs typeface="Verdana"/>
              </a:rPr>
              <a:t>binnen</a:t>
            </a:r>
            <a:r>
              <a:rPr lang="en-GB" sz="2200" dirty="0">
                <a:latin typeface="Verdana"/>
                <a:cs typeface="Verdana"/>
              </a:rPr>
              <a:t> Nederland: 0207 095 </a:t>
            </a:r>
            <a:r>
              <a:rPr lang="en-GB" sz="2200" dirty="0" smtClean="0">
                <a:latin typeface="Verdana"/>
                <a:cs typeface="Verdana"/>
              </a:rPr>
              <a:t>021</a:t>
            </a:r>
          </a:p>
          <a:p>
            <a:pPr marL="0" indent="0">
              <a:lnSpc>
                <a:spcPct val="100000"/>
              </a:lnSpc>
              <a:buNone/>
              <a:tabLst>
                <a:tab pos="446088" algn="l"/>
              </a:tabLst>
            </a:pPr>
            <a:endParaRPr lang="en-GB" sz="2200" dirty="0" smtClean="0">
              <a:latin typeface="Verdana"/>
              <a:cs typeface="Verdana"/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  <a:tabLst>
                <a:tab pos="446088" algn="l"/>
              </a:tabLst>
            </a:pPr>
            <a:r>
              <a:rPr lang="en-GB" sz="2200" b="1" dirty="0" smtClean="0">
                <a:latin typeface="Verdana"/>
                <a:cs typeface="Verdana"/>
              </a:rPr>
              <a:t>	</a:t>
            </a:r>
            <a:r>
              <a:rPr lang="nl-NL" sz="2200" b="1" dirty="0">
                <a:latin typeface="Verdana"/>
                <a:cs typeface="Verdana"/>
              </a:rPr>
              <a:t>Ierland: </a:t>
            </a:r>
            <a:r>
              <a:rPr lang="nl-NL" sz="2200" dirty="0">
                <a:latin typeface="Verdana"/>
                <a:cs typeface="Verdana"/>
              </a:rPr>
              <a:t>015 209 161 (Enter pin)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  <a:tabLst>
                <a:tab pos="446088" algn="l"/>
              </a:tabLst>
            </a:pPr>
            <a:r>
              <a:rPr lang="nl-NL" sz="2200" b="1" dirty="0" smtClean="0">
                <a:latin typeface="Verdana"/>
                <a:cs typeface="Verdana"/>
              </a:rPr>
              <a:t>	Oostenrijk</a:t>
            </a:r>
            <a:r>
              <a:rPr lang="nl-NL" sz="2200" b="1" dirty="0">
                <a:latin typeface="Verdana"/>
                <a:cs typeface="Verdana"/>
              </a:rPr>
              <a:t>: </a:t>
            </a:r>
            <a:r>
              <a:rPr lang="nl-NL" sz="2200" dirty="0">
                <a:latin typeface="Verdana"/>
                <a:cs typeface="Verdana"/>
              </a:rPr>
              <a:t>0268 2205 6633 (Enter pin)</a:t>
            </a:r>
            <a:endParaRPr lang="en-GB" sz="2200" dirty="0">
              <a:latin typeface="Verdana"/>
              <a:cs typeface="Verdana"/>
            </a:endParaRPr>
          </a:p>
        </p:txBody>
      </p:sp>
      <p:pic>
        <p:nvPicPr>
          <p:cNvPr id="11270" name="Picture 6" descr="C:\Users\Elamidieu\Desktop\u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52" y="997200"/>
            <a:ext cx="378000" cy="252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Elamidieu\Desktop\Flag_of_Germany_(3-2_aspect_ratio)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52" y="3459232"/>
            <a:ext cx="378148" cy="252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:\Users\Elamidieu\Desktop\1280px-Civil_and_Naval_Ensign_of_France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31" y="2220059"/>
            <a:ext cx="378148" cy="252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C:\Users\Elamidieu\Desktop\Netherlands_flag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52" y="4689532"/>
            <a:ext cx="378000" cy="252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C:\Users\Elamidieu\Desktop\téléchargement.jp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31" y="6328690"/>
            <a:ext cx="379169" cy="252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5" name="Picture 11" descr="C:\Users\Elamidieu\Desktop\ie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52" y="5893797"/>
            <a:ext cx="377127" cy="25163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143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360000"/>
            <a:ext cx="10515600" cy="1325563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rgbClr val="F8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BOM</a:t>
            </a:r>
            <a:endParaRPr lang="en-GB" b="1" dirty="0">
              <a:solidFill>
                <a:srgbClr val="F897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177" y="1636899"/>
            <a:ext cx="6230291" cy="397880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1100"/>
              </a:spcAft>
              <a:buFont typeface="Arial"/>
              <a:buChar char="•"/>
            </a:pPr>
            <a:r>
              <a:rPr lang="en-US" sz="2300" dirty="0" err="1">
                <a:latin typeface="Verdana"/>
                <a:cs typeface="Verdana"/>
              </a:rPr>
              <a:t>Vindt</a:t>
            </a:r>
            <a:r>
              <a:rPr lang="en-US" sz="2300" dirty="0">
                <a:latin typeface="Verdana"/>
                <a:cs typeface="Verdana"/>
              </a:rPr>
              <a:t> </a:t>
            </a:r>
            <a:r>
              <a:rPr lang="en-US" sz="2300" dirty="0" err="1" smtClean="0">
                <a:latin typeface="Verdana"/>
                <a:cs typeface="Verdana"/>
              </a:rPr>
              <a:t>wekelijks</a:t>
            </a:r>
            <a:r>
              <a:rPr lang="en-US" sz="2300" dirty="0" smtClean="0">
                <a:latin typeface="Verdana"/>
                <a:cs typeface="Verdana"/>
              </a:rPr>
              <a:t> </a:t>
            </a:r>
            <a:r>
              <a:rPr lang="en-US" sz="2300" dirty="0" err="1">
                <a:latin typeface="Verdana"/>
                <a:cs typeface="Verdana"/>
              </a:rPr>
              <a:t>plaats</a:t>
            </a:r>
            <a:endParaRPr lang="en-US" sz="23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Aft>
                <a:spcPts val="1100"/>
              </a:spcAft>
              <a:buFont typeface="Arial"/>
              <a:buChar char="•"/>
            </a:pPr>
            <a:r>
              <a:rPr lang="en-US" sz="2300" dirty="0" err="1" smtClean="0">
                <a:latin typeface="Verdana"/>
                <a:cs typeface="Verdana"/>
              </a:rPr>
              <a:t>Brengt</a:t>
            </a:r>
            <a:r>
              <a:rPr lang="en-US" sz="2300" dirty="0" smtClean="0">
                <a:latin typeface="Verdana"/>
                <a:cs typeface="Verdana"/>
              </a:rPr>
              <a:t> </a:t>
            </a:r>
            <a:r>
              <a:rPr lang="en-US" sz="2300" dirty="0" err="1">
                <a:latin typeface="Verdana"/>
                <a:cs typeface="Verdana"/>
              </a:rPr>
              <a:t>enthousiasme</a:t>
            </a:r>
            <a:r>
              <a:rPr lang="en-US" sz="2300" dirty="0">
                <a:latin typeface="Verdana"/>
                <a:cs typeface="Verdana"/>
              </a:rPr>
              <a:t> over en </a:t>
            </a:r>
            <a:r>
              <a:rPr lang="en-US" sz="2300" dirty="0" err="1">
                <a:latin typeface="Verdana"/>
                <a:cs typeface="Verdana"/>
              </a:rPr>
              <a:t>geeft</a:t>
            </a:r>
            <a:r>
              <a:rPr lang="en-US" sz="2300" dirty="0">
                <a:latin typeface="Verdana"/>
                <a:cs typeface="Verdana"/>
              </a:rPr>
              <a:t> </a:t>
            </a:r>
            <a:br>
              <a:rPr lang="en-US" sz="2300" dirty="0">
                <a:latin typeface="Verdana"/>
                <a:cs typeface="Verdana"/>
              </a:rPr>
            </a:br>
            <a:r>
              <a:rPr lang="en-US" sz="2300" dirty="0" err="1">
                <a:latin typeface="Verdana"/>
                <a:cs typeface="Verdana"/>
              </a:rPr>
              <a:t>een</a:t>
            </a:r>
            <a:r>
              <a:rPr lang="en-US" sz="2300" dirty="0">
                <a:latin typeface="Verdana"/>
                <a:cs typeface="Verdana"/>
              </a:rPr>
              <a:t> </a:t>
            </a:r>
            <a:r>
              <a:rPr lang="en-US" sz="2300" dirty="0" err="1">
                <a:latin typeface="Verdana"/>
                <a:cs typeface="Verdana"/>
              </a:rPr>
              <a:t>beter</a:t>
            </a:r>
            <a:r>
              <a:rPr lang="en-US" sz="2300" dirty="0">
                <a:latin typeface="Verdana"/>
                <a:cs typeface="Verdana"/>
              </a:rPr>
              <a:t> </a:t>
            </a:r>
            <a:r>
              <a:rPr lang="en-US" sz="2300" dirty="0" err="1">
                <a:latin typeface="Verdana"/>
                <a:cs typeface="Verdana"/>
              </a:rPr>
              <a:t>beeld</a:t>
            </a:r>
            <a:endParaRPr lang="en-US" sz="23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Aft>
                <a:spcPts val="1100"/>
              </a:spcAft>
              <a:buFont typeface="Arial"/>
              <a:buChar char="•"/>
            </a:pPr>
            <a:r>
              <a:rPr lang="en-US" sz="2300" dirty="0" err="1" smtClean="0">
                <a:latin typeface="Verdana"/>
                <a:cs typeface="Verdana"/>
              </a:rPr>
              <a:t>Mogelijkheid</a:t>
            </a:r>
            <a:r>
              <a:rPr lang="en-US" sz="2300" dirty="0" smtClean="0">
                <a:latin typeface="Verdana"/>
                <a:cs typeface="Verdana"/>
              </a:rPr>
              <a:t> </a:t>
            </a:r>
            <a:r>
              <a:rPr lang="en-US" sz="2300" dirty="0">
                <a:latin typeface="Verdana"/>
                <a:cs typeface="Verdana"/>
              </a:rPr>
              <a:t>om </a:t>
            </a:r>
            <a:r>
              <a:rPr lang="en-US" sz="2300" dirty="0" err="1">
                <a:latin typeface="Verdana"/>
                <a:cs typeface="Verdana"/>
              </a:rPr>
              <a:t>nieuwe</a:t>
            </a:r>
            <a:r>
              <a:rPr lang="en-US" sz="2300" dirty="0">
                <a:latin typeface="Verdana"/>
                <a:cs typeface="Verdana"/>
              </a:rPr>
              <a:t> </a:t>
            </a:r>
            <a:r>
              <a:rPr lang="en-US" sz="2300" dirty="0" err="1" smtClean="0">
                <a:latin typeface="Verdana"/>
                <a:cs typeface="Verdana"/>
              </a:rPr>
              <a:t>ervaringen</a:t>
            </a:r>
            <a:r>
              <a:rPr lang="en-US" sz="2300" dirty="0" smtClean="0">
                <a:latin typeface="Verdana"/>
                <a:cs typeface="Verdana"/>
              </a:rPr>
              <a:t> </a:t>
            </a:r>
            <a:r>
              <a:rPr lang="en-US" sz="2300" dirty="0" err="1">
                <a:latin typeface="Verdana"/>
                <a:cs typeface="Verdana"/>
              </a:rPr>
              <a:t>te</a:t>
            </a:r>
            <a:r>
              <a:rPr lang="en-US" sz="2300" dirty="0">
                <a:latin typeface="Verdana"/>
                <a:cs typeface="Verdana"/>
              </a:rPr>
              <a:t> </a:t>
            </a:r>
            <a:r>
              <a:rPr lang="en-US" sz="2300" dirty="0" err="1">
                <a:latin typeface="Verdana"/>
                <a:cs typeface="Verdana"/>
              </a:rPr>
              <a:t>horen</a:t>
            </a:r>
            <a:r>
              <a:rPr lang="en-US" sz="2300" dirty="0">
                <a:latin typeface="Verdana"/>
                <a:cs typeface="Verdana"/>
              </a:rPr>
              <a:t> en </a:t>
            </a:r>
            <a:r>
              <a:rPr lang="en-US" sz="2300" dirty="0" err="1">
                <a:latin typeface="Verdana"/>
                <a:cs typeface="Verdana"/>
              </a:rPr>
              <a:t>nieuwe</a:t>
            </a:r>
            <a:r>
              <a:rPr lang="en-US" sz="2300" dirty="0">
                <a:latin typeface="Verdana"/>
                <a:cs typeface="Verdana"/>
              </a:rPr>
              <a:t> </a:t>
            </a:r>
            <a:r>
              <a:rPr lang="en-US" sz="2300" dirty="0" err="1">
                <a:latin typeface="Verdana"/>
                <a:cs typeface="Verdana"/>
              </a:rPr>
              <a:t>relaties</a:t>
            </a:r>
            <a:r>
              <a:rPr lang="en-US" sz="2300" dirty="0">
                <a:latin typeface="Verdana"/>
                <a:cs typeface="Verdana"/>
              </a:rPr>
              <a:t> op </a:t>
            </a:r>
            <a:r>
              <a:rPr lang="en-US" sz="2300" dirty="0" err="1">
                <a:latin typeface="Verdana"/>
                <a:cs typeface="Verdana"/>
              </a:rPr>
              <a:t>te</a:t>
            </a:r>
            <a:r>
              <a:rPr lang="en-US" sz="2300" dirty="0">
                <a:latin typeface="Verdana"/>
                <a:cs typeface="Verdana"/>
              </a:rPr>
              <a:t> </a:t>
            </a:r>
            <a:r>
              <a:rPr lang="en-US" sz="2300" dirty="0" err="1">
                <a:latin typeface="Verdana"/>
                <a:cs typeface="Verdana"/>
              </a:rPr>
              <a:t>bouwen</a:t>
            </a:r>
            <a:endParaRPr lang="en-US" sz="23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Aft>
                <a:spcPts val="1100"/>
              </a:spcAft>
              <a:buFont typeface="Arial"/>
              <a:buChar char="•"/>
            </a:pPr>
            <a:r>
              <a:rPr lang="en-US" sz="2300" dirty="0" err="1" smtClean="0">
                <a:latin typeface="Verdana"/>
                <a:cs typeface="Verdana"/>
              </a:rPr>
              <a:t>Versterkt</a:t>
            </a:r>
            <a:r>
              <a:rPr lang="en-US" sz="2300" dirty="0" smtClean="0">
                <a:latin typeface="Verdana"/>
                <a:cs typeface="Verdana"/>
              </a:rPr>
              <a:t> </a:t>
            </a:r>
            <a:r>
              <a:rPr lang="en-US" sz="2300" dirty="0" err="1">
                <a:latin typeface="Verdana"/>
                <a:cs typeface="Verdana"/>
              </a:rPr>
              <a:t>continu</a:t>
            </a:r>
            <a:r>
              <a:rPr lang="en-US" sz="2300" dirty="0">
                <a:latin typeface="Verdana"/>
                <a:cs typeface="Verdana"/>
              </a:rPr>
              <a:t> </a:t>
            </a:r>
            <a:r>
              <a:rPr lang="en-US" sz="2300" dirty="0" smtClean="0">
                <a:latin typeface="Verdana"/>
                <a:cs typeface="Verdana"/>
              </a:rPr>
              <a:t>je </a:t>
            </a:r>
            <a:r>
              <a:rPr lang="en-US" sz="2300" dirty="0" err="1">
                <a:latin typeface="Verdana"/>
                <a:cs typeface="Verdana"/>
              </a:rPr>
              <a:t>eigen</a:t>
            </a:r>
            <a:r>
              <a:rPr lang="en-US" sz="2300" dirty="0">
                <a:latin typeface="Verdana"/>
                <a:cs typeface="Verdana"/>
              </a:rPr>
              <a:t> </a:t>
            </a:r>
            <a:r>
              <a:rPr lang="en-US" sz="2300" dirty="0" err="1" smtClean="0">
                <a:latin typeface="Verdana"/>
                <a:cs typeface="Verdana"/>
              </a:rPr>
              <a:t>overtuiging</a:t>
            </a:r>
            <a:endParaRPr lang="en-US" sz="2300" dirty="0">
              <a:latin typeface="Verdana"/>
              <a:cs typeface="Verdana"/>
            </a:endParaRPr>
          </a:p>
        </p:txBody>
      </p:sp>
      <p:pic>
        <p:nvPicPr>
          <p:cNvPr id="1027" name="Picture 3" descr="N:\! Shared Marketing\EU Conference 2013\Photo's\Saturday\Britta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 r="15890"/>
          <a:stretch/>
        </p:blipFill>
        <p:spPr bwMode="auto">
          <a:xfrm>
            <a:off x="7332573" y="1787669"/>
            <a:ext cx="4248989" cy="4233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693139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360000"/>
            <a:ext cx="7897009" cy="1325563"/>
          </a:xfrm>
        </p:spPr>
        <p:txBody>
          <a:bodyPr>
            <a:normAutofit/>
          </a:bodyPr>
          <a:lstStyle/>
          <a:p>
            <a:r>
              <a:rPr lang="en-GB" b="1" dirty="0" err="1" smtClean="0">
                <a:solidFill>
                  <a:srgbClr val="F8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Basistraining</a:t>
            </a:r>
            <a:endParaRPr lang="en-GB" b="1" dirty="0">
              <a:solidFill>
                <a:srgbClr val="F897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987" y="1916599"/>
            <a:ext cx="6388221" cy="344972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1100"/>
              </a:spcAft>
            </a:pPr>
            <a:r>
              <a:rPr lang="en-GB" sz="2700" dirty="0">
                <a:latin typeface="Verdana"/>
                <a:ea typeface="Verdana" panose="020B0604030504040204" pitchFamily="34" charset="0"/>
                <a:cs typeface="Verdana"/>
              </a:rPr>
              <a:t>De </a:t>
            </a:r>
            <a:r>
              <a:rPr lang="en-GB" sz="2700" dirty="0" err="1">
                <a:latin typeface="Verdana"/>
                <a:ea typeface="Verdana" panose="020B0604030504040204" pitchFamily="34" charset="0"/>
                <a:cs typeface="Verdana"/>
              </a:rPr>
              <a:t>mogelijkheid</a:t>
            </a:r>
            <a:r>
              <a:rPr lang="en-GB" sz="27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700" dirty="0" err="1">
                <a:latin typeface="Verdana"/>
                <a:ea typeface="Verdana" panose="020B0604030504040204" pitchFamily="34" charset="0"/>
                <a:cs typeface="Verdana"/>
              </a:rPr>
              <a:t>om</a:t>
            </a:r>
            <a:r>
              <a:rPr lang="en-GB" sz="2700" dirty="0">
                <a:latin typeface="Verdana"/>
                <a:ea typeface="Verdana" panose="020B0604030504040204" pitchFamily="34" charset="0"/>
                <a:cs typeface="Verdana"/>
              </a:rPr>
              <a:t> Reliv </a:t>
            </a:r>
            <a:r>
              <a:rPr lang="en-GB" sz="2700" dirty="0" err="1">
                <a:latin typeface="Verdana"/>
                <a:ea typeface="Verdana" panose="020B0604030504040204" pitchFamily="34" charset="0"/>
                <a:cs typeface="Verdana"/>
              </a:rPr>
              <a:t>nog</a:t>
            </a:r>
            <a:r>
              <a:rPr lang="en-GB" sz="27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700" dirty="0" err="1">
                <a:latin typeface="Verdana"/>
                <a:ea typeface="Verdana" panose="020B0604030504040204" pitchFamily="34" charset="0"/>
                <a:cs typeface="Verdana"/>
              </a:rPr>
              <a:t>beter</a:t>
            </a:r>
            <a:r>
              <a:rPr lang="en-GB" sz="27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700" dirty="0" err="1" smtClean="0">
                <a:latin typeface="Verdana"/>
                <a:ea typeface="Verdana" panose="020B0604030504040204" pitchFamily="34" charset="0"/>
                <a:cs typeface="Verdana"/>
              </a:rPr>
              <a:t>te</a:t>
            </a:r>
            <a:r>
              <a:rPr lang="en-GB" sz="27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700" dirty="0" err="1" smtClean="0">
                <a:latin typeface="Verdana"/>
                <a:ea typeface="Verdana" panose="020B0604030504040204" pitchFamily="34" charset="0"/>
                <a:cs typeface="Verdana"/>
              </a:rPr>
              <a:t>leren</a:t>
            </a:r>
            <a:r>
              <a:rPr lang="en-GB" sz="27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700" dirty="0" err="1">
                <a:latin typeface="Verdana"/>
                <a:ea typeface="Verdana" panose="020B0604030504040204" pitchFamily="34" charset="0"/>
                <a:cs typeface="Verdana"/>
              </a:rPr>
              <a:t>kennen</a:t>
            </a:r>
            <a:endParaRPr lang="en-GB" sz="2700" dirty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00000"/>
              </a:lnSpc>
              <a:spcAft>
                <a:spcPts val="1100"/>
              </a:spcAft>
            </a:pPr>
            <a:r>
              <a:rPr lang="en-GB" sz="2700" dirty="0" err="1" smtClean="0">
                <a:latin typeface="Verdana"/>
                <a:ea typeface="Verdana" panose="020B0604030504040204" pitchFamily="34" charset="0"/>
                <a:cs typeface="Verdana"/>
              </a:rPr>
              <a:t>Verdere</a:t>
            </a:r>
            <a:r>
              <a:rPr lang="en-GB" sz="27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700" dirty="0" err="1">
                <a:latin typeface="Verdana"/>
                <a:ea typeface="Verdana" panose="020B0604030504040204" pitchFamily="34" charset="0"/>
                <a:cs typeface="Verdana"/>
              </a:rPr>
              <a:t>mogelijkheid</a:t>
            </a:r>
            <a:r>
              <a:rPr lang="en-GB" sz="2700" dirty="0">
                <a:latin typeface="Verdana"/>
                <a:ea typeface="Verdana" panose="020B0604030504040204" pitchFamily="34" charset="0"/>
                <a:cs typeface="Verdana"/>
              </a:rPr>
              <a:t> om </a:t>
            </a:r>
            <a:r>
              <a:rPr lang="en-GB" sz="2700" dirty="0" err="1" smtClean="0">
                <a:latin typeface="Verdana"/>
                <a:ea typeface="Verdana" panose="020B0604030504040204" pitchFamily="34" charset="0"/>
                <a:cs typeface="Verdana"/>
              </a:rPr>
              <a:t>ervaringen</a:t>
            </a:r>
            <a:r>
              <a:rPr lang="en-GB" sz="27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700" dirty="0" err="1">
                <a:latin typeface="Verdana"/>
                <a:ea typeface="Verdana" panose="020B0604030504040204" pitchFamily="34" charset="0"/>
                <a:cs typeface="Verdana"/>
              </a:rPr>
              <a:t>te</a:t>
            </a:r>
            <a:r>
              <a:rPr lang="en-GB" sz="27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700" dirty="0" err="1">
                <a:latin typeface="Verdana"/>
                <a:ea typeface="Verdana" panose="020B0604030504040204" pitchFamily="34" charset="0"/>
                <a:cs typeface="Verdana"/>
              </a:rPr>
              <a:t>delen</a:t>
            </a:r>
            <a:r>
              <a:rPr lang="en-GB" sz="2700" dirty="0">
                <a:latin typeface="Verdana"/>
                <a:ea typeface="Verdana" panose="020B0604030504040204" pitchFamily="34" charset="0"/>
                <a:cs typeface="Verdana"/>
              </a:rPr>
              <a:t> en </a:t>
            </a:r>
            <a:r>
              <a:rPr lang="en-GB" sz="2700" dirty="0" err="1">
                <a:latin typeface="Verdana"/>
                <a:ea typeface="Verdana" panose="020B0604030504040204" pitchFamily="34" charset="0"/>
                <a:cs typeface="Verdana"/>
              </a:rPr>
              <a:t>te</a:t>
            </a:r>
            <a:r>
              <a:rPr lang="en-GB" sz="27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700" dirty="0" err="1">
                <a:latin typeface="Verdana"/>
                <a:ea typeface="Verdana" panose="020B0604030504040204" pitchFamily="34" charset="0"/>
                <a:cs typeface="Verdana"/>
              </a:rPr>
              <a:t>horen</a:t>
            </a:r>
            <a:endParaRPr lang="en-GB" sz="2700" dirty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00000"/>
              </a:lnSpc>
              <a:spcAft>
                <a:spcPts val="1100"/>
              </a:spcAft>
            </a:pPr>
            <a:r>
              <a:rPr lang="en-GB" sz="2700" dirty="0" err="1" smtClean="0">
                <a:latin typeface="Verdana"/>
                <a:ea typeface="Verdana" panose="020B0604030504040204" pitchFamily="34" charset="0"/>
                <a:cs typeface="Verdana"/>
              </a:rPr>
              <a:t>Bouwt</a:t>
            </a:r>
            <a:r>
              <a:rPr lang="en-GB" sz="27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700" dirty="0" err="1">
                <a:latin typeface="Verdana"/>
                <a:ea typeface="Verdana" panose="020B0604030504040204" pitchFamily="34" charset="0"/>
                <a:cs typeface="Verdana"/>
              </a:rPr>
              <a:t>nieuwe</a:t>
            </a:r>
            <a:r>
              <a:rPr lang="en-GB" sz="27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700" dirty="0" err="1">
                <a:latin typeface="Verdana"/>
                <a:ea typeface="Verdana" panose="020B0604030504040204" pitchFamily="34" charset="0"/>
                <a:cs typeface="Verdana"/>
              </a:rPr>
              <a:t>leiders</a:t>
            </a:r>
            <a:r>
              <a:rPr lang="en-GB" sz="2700" dirty="0">
                <a:latin typeface="Verdana"/>
                <a:ea typeface="Verdana" panose="020B0604030504040204" pitchFamily="34" charset="0"/>
                <a:cs typeface="Verdana"/>
              </a:rPr>
              <a:t> op</a:t>
            </a:r>
          </a:p>
          <a:p>
            <a:pPr>
              <a:lnSpc>
                <a:spcPct val="100000"/>
              </a:lnSpc>
              <a:spcAft>
                <a:spcPts val="1100"/>
              </a:spcAft>
            </a:pPr>
            <a:r>
              <a:rPr lang="en-GB" sz="2700" dirty="0" err="1" smtClean="0">
                <a:latin typeface="Verdana"/>
                <a:ea typeface="Verdana" panose="020B0604030504040204" pitchFamily="34" charset="0"/>
                <a:cs typeface="Verdana"/>
              </a:rPr>
              <a:t>Betrekt</a:t>
            </a:r>
            <a:r>
              <a:rPr lang="en-GB" sz="27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700" dirty="0" err="1">
                <a:latin typeface="Verdana"/>
                <a:ea typeface="Verdana" panose="020B0604030504040204" pitchFamily="34" charset="0"/>
                <a:cs typeface="Verdana"/>
              </a:rPr>
              <a:t>nieuwe</a:t>
            </a:r>
            <a:r>
              <a:rPr lang="en-GB" sz="27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700" dirty="0" err="1" smtClean="0">
                <a:latin typeface="Verdana"/>
                <a:ea typeface="Verdana" panose="020B0604030504040204" pitchFamily="34" charset="0"/>
                <a:cs typeface="Verdana"/>
              </a:rPr>
              <a:t>distributeurs</a:t>
            </a:r>
            <a:r>
              <a:rPr lang="en-GB" sz="27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700" dirty="0" err="1" smtClean="0">
                <a:latin typeface="Verdana"/>
                <a:ea typeface="Verdana" panose="020B0604030504040204" pitchFamily="34" charset="0"/>
                <a:cs typeface="Verdana"/>
              </a:rPr>
              <a:t>erbij</a:t>
            </a:r>
            <a:endParaRPr lang="en-GB" sz="2700" dirty="0">
              <a:latin typeface="Verdana"/>
              <a:ea typeface="Verdana" panose="020B0604030504040204" pitchFamily="34" charset="0"/>
              <a:cs typeface="Verdan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59"/>
          <a:stretch/>
        </p:blipFill>
        <p:spPr>
          <a:xfrm>
            <a:off x="7386448" y="1615385"/>
            <a:ext cx="4467080" cy="3862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10892" y="5869642"/>
            <a:ext cx="10427009" cy="646323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GB" sz="3600" b="1" i="1" dirty="0" err="1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Beheers</a:t>
            </a:r>
            <a:r>
              <a:rPr lang="en-GB" sz="3600" b="1" i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basis en je </a:t>
            </a:r>
            <a:r>
              <a:rPr lang="en-GB" sz="3600" b="1" i="1" dirty="0" err="1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zult</a:t>
            </a:r>
            <a:r>
              <a:rPr lang="en-GB" sz="3600" b="1" i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600" b="1" i="1" dirty="0" err="1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presteren</a:t>
            </a:r>
            <a:r>
              <a:rPr lang="en-GB" sz="3600" b="1" i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93070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258400"/>
            <a:ext cx="10382000" cy="1325563"/>
          </a:xfrm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rgbClr val="F8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Speciale</a:t>
            </a:r>
            <a:r>
              <a:rPr lang="en-GB" b="1" dirty="0">
                <a:solidFill>
                  <a:srgbClr val="F8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solidFill>
                  <a:srgbClr val="F8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evenementen</a:t>
            </a:r>
            <a:r>
              <a:rPr lang="en-GB" b="1" dirty="0">
                <a:solidFill>
                  <a:srgbClr val="F8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/ MATS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501" y="1830540"/>
            <a:ext cx="5411992" cy="300931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1100"/>
              </a:spcAft>
            </a:pP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Training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voor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 smtClean="0">
                <a:latin typeface="Verdana"/>
                <a:ea typeface="Verdana" panose="020B0604030504040204" pitchFamily="34" charset="0"/>
                <a:cs typeface="Verdana"/>
              </a:rPr>
              <a:t>leiders</a:t>
            </a:r>
            <a:endParaRPr lang="en-GB" sz="2400" dirty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00000"/>
              </a:lnSpc>
              <a:spcAft>
                <a:spcPts val="1100"/>
              </a:spcAft>
            </a:pPr>
            <a:r>
              <a:rPr lang="en-GB" sz="2400" dirty="0" err="1" smtClean="0">
                <a:latin typeface="Verdana"/>
                <a:ea typeface="Verdana" panose="020B0604030504040204" pitchFamily="34" charset="0"/>
                <a:cs typeface="Verdana"/>
              </a:rPr>
              <a:t>Kwalificeer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je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elke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keer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opnieuw</a:t>
            </a:r>
            <a:endParaRPr lang="en-GB" sz="2400" dirty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00000"/>
              </a:lnSpc>
              <a:spcAft>
                <a:spcPts val="1100"/>
              </a:spcAft>
            </a:pP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Help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anderen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zich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te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kwalificeren</a:t>
            </a:r>
            <a:endParaRPr lang="en-GB" sz="2400" dirty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00000"/>
              </a:lnSpc>
              <a:spcAft>
                <a:spcPts val="1100"/>
              </a:spcAft>
            </a:pP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Meet </a:t>
            </a:r>
            <a:r>
              <a:rPr lang="en-GB" sz="2400" dirty="0" err="1" smtClean="0">
                <a:latin typeface="Verdana"/>
                <a:ea typeface="Verdana" panose="020B0604030504040204" pitchFamily="34" charset="0"/>
                <a:cs typeface="Verdana"/>
              </a:rPr>
              <a:t>jouw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zakelijke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groei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aan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het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aantal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mensen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 smtClean="0">
                <a:latin typeface="Verdana"/>
                <a:ea typeface="Verdana" panose="020B0604030504040204" pitchFamily="34" charset="0"/>
                <a:cs typeface="Verdana"/>
              </a:rPr>
              <a:t>dat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 je </a:t>
            </a:r>
            <a:r>
              <a:rPr lang="en-GB" sz="2400" dirty="0" err="1" smtClean="0">
                <a:latin typeface="Verdana"/>
                <a:ea typeface="Verdana" panose="020B0604030504040204" pitchFamily="34" charset="0"/>
                <a:cs typeface="Verdana"/>
              </a:rPr>
              <a:t>naar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de MATS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meeneemt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</a:p>
          <a:p>
            <a:pPr>
              <a:lnSpc>
                <a:spcPct val="100000"/>
              </a:lnSpc>
              <a:spcAft>
                <a:spcPts val="1100"/>
              </a:spcAft>
            </a:pPr>
            <a:endParaRPr lang="en-GB" sz="2400" dirty="0">
              <a:latin typeface="Verdana"/>
              <a:cs typeface="Verdan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1328" y="5780790"/>
            <a:ext cx="11534025" cy="538601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GB" sz="2900" b="1" dirty="0" err="1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Bereik</a:t>
            </a:r>
            <a:r>
              <a:rPr lang="en-GB" sz="29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het </a:t>
            </a:r>
            <a:r>
              <a:rPr lang="en-GB" sz="2900" b="1" dirty="0" err="1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volgende</a:t>
            </a:r>
            <a:r>
              <a:rPr lang="en-GB" sz="29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900" b="1" dirty="0" err="1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niveau</a:t>
            </a:r>
            <a:r>
              <a:rPr lang="en-GB" sz="29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9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door </a:t>
            </a:r>
            <a:r>
              <a:rPr lang="en-GB" sz="2900" b="1" dirty="0" err="1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middel</a:t>
            </a:r>
            <a:r>
              <a:rPr lang="en-GB" sz="29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9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 de MATS</a:t>
            </a:r>
          </a:p>
        </p:txBody>
      </p:sp>
      <p:pic>
        <p:nvPicPr>
          <p:cNvPr id="8" name="Picture 4" descr="https://scontent-b-lhr.xx.fbcdn.net/hphotos-xpa1/t1.0-9/10453470_740136452696231_8545088523933869464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446" y="1823684"/>
            <a:ext cx="4900553" cy="367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0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360000"/>
            <a:ext cx="4438400" cy="1325563"/>
          </a:xfrm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rgbClr val="F8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Conferenties</a:t>
            </a:r>
            <a:endParaRPr lang="en-GB" b="1" dirty="0">
              <a:solidFill>
                <a:srgbClr val="F897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42" y="1663674"/>
            <a:ext cx="3880658" cy="362909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Het BESTE BEELD</a:t>
            </a:r>
          </a:p>
          <a:p>
            <a:pPr>
              <a:lnSpc>
                <a:spcPct val="100000"/>
              </a:lnSpc>
            </a:pPr>
            <a:r>
              <a:rPr lang="en-GB" sz="2400" dirty="0" err="1" smtClean="0">
                <a:latin typeface="Verdana"/>
                <a:ea typeface="Verdana" panose="020B0604030504040204" pitchFamily="34" charset="0"/>
                <a:cs typeface="Verdana"/>
              </a:rPr>
              <a:t>Laat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de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echte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grootte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en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verspreiding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van Reliv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zien</a:t>
            </a:r>
            <a:endParaRPr lang="en-GB" sz="2400" dirty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00000"/>
              </a:lnSpc>
            </a:pP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Business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groei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van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conferentie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naar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conferentie</a:t>
            </a:r>
            <a:endParaRPr lang="en-GB" sz="2400" dirty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00000"/>
              </a:lnSpc>
            </a:pPr>
            <a:r>
              <a:rPr lang="en-GB" sz="2400" dirty="0" err="1" smtClean="0">
                <a:latin typeface="Verdana"/>
                <a:ea typeface="Verdana" panose="020B0604030504040204" pitchFamily="34" charset="0"/>
                <a:cs typeface="Verdana"/>
              </a:rPr>
              <a:t>Versterkt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continu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je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eigen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overtuiging</a:t>
            </a:r>
            <a:endParaRPr lang="en-GB" sz="24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</a:pPr>
            <a:endParaRPr lang="en-GB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814848"/>
            <a:ext cx="12192000" cy="646331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Beleef</a:t>
            </a:r>
            <a:r>
              <a:rPr lang="en-GB" sz="36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GB" sz="3600" b="1" dirty="0" err="1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essentie</a:t>
            </a:r>
            <a:r>
              <a:rPr lang="en-GB" sz="36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van Reliv!</a:t>
            </a:r>
          </a:p>
        </p:txBody>
      </p:sp>
      <p:pic>
        <p:nvPicPr>
          <p:cNvPr id="5123" name="Picture 3" descr="N:\! Shared Marketing\EU Conference 2013\Photo's\Party\French Girl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876" y="2653403"/>
            <a:ext cx="3959409" cy="263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aroline presenting 3 (slide 32 basic training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134" y="2709333"/>
            <a:ext cx="3873500" cy="25823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305" y="129134"/>
            <a:ext cx="5581627" cy="280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29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019" y="329931"/>
            <a:ext cx="10515600" cy="1325563"/>
          </a:xfrm>
        </p:spPr>
        <p:txBody>
          <a:bodyPr/>
          <a:lstStyle/>
          <a:p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Waarom</a:t>
            </a:r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GB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Reliv</a:t>
            </a:r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019" y="1614790"/>
            <a:ext cx="10515600" cy="1982582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Financiële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/>
            </a:r>
            <a:b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</a:br>
            <a:r>
              <a:rPr lang="en-GB" sz="2400" dirty="0" err="1" smtClean="0">
                <a:latin typeface="Verdana"/>
                <a:ea typeface="Verdana" panose="020B0604030504040204" pitchFamily="34" charset="0"/>
                <a:cs typeface="Verdana"/>
              </a:rPr>
              <a:t>onafhankelijkheid</a:t>
            </a:r>
            <a:endParaRPr lang="en-GB" sz="2400" dirty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10000"/>
              </a:lnSpc>
            </a:pP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Meer </a:t>
            </a:r>
            <a:r>
              <a:rPr lang="en-GB" sz="2400" dirty="0" err="1" smtClean="0">
                <a:latin typeface="Verdana"/>
                <a:ea typeface="Verdana" panose="020B0604030504040204" pitchFamily="34" charset="0"/>
                <a:cs typeface="Verdana"/>
              </a:rPr>
              <a:t>tijd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 smtClean="0">
                <a:latin typeface="Verdana"/>
                <a:ea typeface="Verdana" panose="020B0604030504040204" pitchFamily="34" charset="0"/>
                <a:cs typeface="Verdana"/>
              </a:rPr>
              <a:t>voor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b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</a:br>
            <a:r>
              <a:rPr lang="en-GB" sz="2400" dirty="0" err="1" smtClean="0">
                <a:latin typeface="Verdana"/>
                <a:ea typeface="Verdana" panose="020B0604030504040204" pitchFamily="34" charset="0"/>
                <a:cs typeface="Verdana"/>
              </a:rPr>
              <a:t>voor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 je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gezin</a:t>
            </a:r>
            <a:endParaRPr lang="en-GB" sz="2400" dirty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10000"/>
              </a:lnSpc>
            </a:pP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Je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eigen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 smtClean="0">
                <a:latin typeface="Verdana"/>
                <a:ea typeface="Verdana" panose="020B0604030504040204" pitchFamily="34" charset="0"/>
                <a:cs typeface="Verdana"/>
              </a:rPr>
              <a:t>werkgever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 smtClean="0">
                <a:latin typeface="Verdana"/>
                <a:ea typeface="Verdana" panose="020B0604030504040204" pitchFamily="34" charset="0"/>
                <a:cs typeface="Verdana"/>
              </a:rPr>
              <a:t>zijn</a:t>
            </a:r>
            <a:endParaRPr lang="en-GB" sz="2400" dirty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10000"/>
              </a:lnSpc>
            </a:pPr>
            <a:r>
              <a:rPr lang="en-GB" sz="2400" dirty="0" err="1" smtClean="0">
                <a:latin typeface="Verdana"/>
                <a:ea typeface="Verdana" panose="020B0604030504040204" pitchFamily="34" charset="0"/>
                <a:cs typeface="Verdana"/>
              </a:rPr>
              <a:t>Leef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zoals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het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jou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bevalt</a:t>
            </a:r>
            <a:endParaRPr lang="en-GB" sz="2400" dirty="0">
              <a:latin typeface="Verdana"/>
              <a:ea typeface="Verdana" panose="020B0604030504040204" pitchFamily="34" charset="0"/>
              <a:cs typeface="Verdana"/>
            </a:endParaRPr>
          </a:p>
        </p:txBody>
      </p:sp>
      <p:pic>
        <p:nvPicPr>
          <p:cNvPr id="1031" name="Picture 7" descr="https://scontent-b-lhr.xx.fbcdn.net/hphotos-ash4/1463113_627631263946751_1102343545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946" y="371297"/>
            <a:ext cx="4009675" cy="2673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:\! Shared Marketing\Lifestyle\Lifestyle Pictures\Hedwig Performan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125" y="371297"/>
            <a:ext cx="3572061" cy="2673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:\! Shared Marketing\Photoshoot 2014\Gregory's family 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1" r="6274"/>
          <a:stretch/>
        </p:blipFill>
        <p:spPr bwMode="auto">
          <a:xfrm>
            <a:off x="6098264" y="3267988"/>
            <a:ext cx="4384713" cy="359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2230" y="4632816"/>
            <a:ext cx="6166369" cy="646323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GB" sz="36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Waarom</a:t>
            </a:r>
            <a:r>
              <a:rPr lang="en-GB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ben </a:t>
            </a:r>
            <a:r>
              <a:rPr lang="en-GB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 </a:t>
            </a:r>
            <a:r>
              <a:rPr lang="en-GB" sz="36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hier</a:t>
            </a:r>
            <a:r>
              <a:rPr lang="en-GB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51078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685421"/>
            <a:ext cx="12192000" cy="2568379"/>
          </a:xfrm>
          <a:prstGeom prst="rect">
            <a:avLst/>
          </a:prstGeom>
          <a:noFill/>
        </p:spPr>
        <p:txBody>
          <a:bodyPr wrap="square" lIns="68566" tIns="34282" rIns="68566" bIns="34282" rtlCol="0">
            <a:spAutoFit/>
          </a:bodyPr>
          <a:lstStyle/>
          <a:p>
            <a:pPr algn="ctr" defTabSz="1088403">
              <a:lnSpc>
                <a:spcPct val="110000"/>
              </a:lnSpc>
            </a:pPr>
            <a:r>
              <a:rPr lang="en-US" sz="2800" b="1" dirty="0">
                <a:solidFill>
                  <a:srgbClr val="7BB931"/>
                </a:solidFill>
                <a:latin typeface="Verdana"/>
                <a:ea typeface="Verdana" panose="020B0604030504040204" pitchFamily="34" charset="0"/>
                <a:cs typeface="Verdana"/>
              </a:rPr>
              <a:t>Business </a:t>
            </a:r>
            <a:r>
              <a:rPr lang="en-US" sz="2800" b="1" dirty="0" err="1" smtClean="0">
                <a:solidFill>
                  <a:srgbClr val="7BB931"/>
                </a:solidFill>
                <a:latin typeface="Verdana"/>
                <a:ea typeface="Verdana" panose="020B0604030504040204" pitchFamily="34" charset="0"/>
                <a:cs typeface="Verdana"/>
              </a:rPr>
              <a:t>Cyclus</a:t>
            </a:r>
            <a:endParaRPr lang="en-US" sz="2800" b="1" dirty="0" smtClean="0">
              <a:solidFill>
                <a:srgbClr val="7BB931"/>
              </a:solidFill>
              <a:latin typeface="Verdana"/>
              <a:ea typeface="Verdana" panose="020B0604030504040204" pitchFamily="34" charset="0"/>
              <a:cs typeface="Verdana"/>
            </a:endParaRPr>
          </a:p>
          <a:p>
            <a:pPr algn="ctr" defTabSz="1088403">
              <a:lnSpc>
                <a:spcPct val="110000"/>
              </a:lnSpc>
            </a:pPr>
            <a:r>
              <a:rPr lang="en-US" sz="2400" dirty="0" err="1">
                <a:latin typeface="Verdana"/>
                <a:ea typeface="Verdana" panose="020B0604030504040204" pitchFamily="34" charset="0"/>
                <a:cs typeface="Verdana"/>
              </a:rPr>
              <a:t>Internationale</a:t>
            </a:r>
            <a:r>
              <a:rPr lang="en-US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2400" dirty="0" err="1" smtClean="0">
                <a:latin typeface="Verdana"/>
                <a:ea typeface="Verdana" panose="020B0604030504040204" pitchFamily="34" charset="0"/>
                <a:cs typeface="Verdana"/>
              </a:rPr>
              <a:t>Conferentie</a:t>
            </a:r>
            <a:endParaRPr lang="en-US" sz="2400" dirty="0" smtClean="0">
              <a:latin typeface="Verdana"/>
              <a:ea typeface="Verdana" panose="020B0604030504040204" pitchFamily="34" charset="0"/>
              <a:cs typeface="Verdana"/>
            </a:endParaRPr>
          </a:p>
          <a:p>
            <a:pPr algn="ctr" defTabSz="1088403">
              <a:lnSpc>
                <a:spcPct val="110000"/>
              </a:lnSpc>
            </a:pPr>
            <a:endParaRPr lang="en-US" sz="2400" dirty="0">
              <a:solidFill>
                <a:srgbClr val="000000"/>
              </a:solidFill>
              <a:latin typeface="Verdana"/>
              <a:ea typeface="Verdana" panose="020B0604030504040204" pitchFamily="34" charset="0"/>
              <a:cs typeface="Verdana"/>
            </a:endParaRPr>
          </a:p>
          <a:p>
            <a:pPr algn="ctr" defTabSz="1088403">
              <a:lnSpc>
                <a:spcPct val="110000"/>
              </a:lnSpc>
            </a:pPr>
            <a:r>
              <a:rPr lang="en-US" sz="2400" dirty="0" err="1">
                <a:latin typeface="Verdana"/>
                <a:ea typeface="Verdana" panose="020B0604030504040204" pitchFamily="34" charset="0"/>
                <a:cs typeface="Verdana"/>
              </a:rPr>
              <a:t>Speciale</a:t>
            </a:r>
            <a:r>
              <a:rPr lang="en-US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2400" dirty="0" err="1">
                <a:latin typeface="Verdana"/>
                <a:ea typeface="Verdana" panose="020B0604030504040204" pitchFamily="34" charset="0"/>
                <a:cs typeface="Verdana"/>
              </a:rPr>
              <a:t>evenementen</a:t>
            </a:r>
            <a:r>
              <a:rPr lang="en-US" sz="2400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/>
              </a:rPr>
              <a:t>			</a:t>
            </a:r>
            <a:r>
              <a:rPr lang="en-US" sz="2400" dirty="0" err="1">
                <a:latin typeface="Verdana"/>
                <a:ea typeface="Verdana" panose="020B0604030504040204" pitchFamily="34" charset="0"/>
                <a:cs typeface="Verdana"/>
              </a:rPr>
              <a:t>Speciale</a:t>
            </a:r>
            <a:r>
              <a:rPr lang="en-US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2400" dirty="0" err="1" smtClean="0">
                <a:latin typeface="Verdana"/>
                <a:ea typeface="Verdana" panose="020B0604030504040204" pitchFamily="34" charset="0"/>
                <a:cs typeface="Verdana"/>
              </a:rPr>
              <a:t>evenementen</a:t>
            </a:r>
            <a:endParaRPr lang="en-US" sz="2400" dirty="0" smtClean="0">
              <a:latin typeface="Verdana"/>
              <a:ea typeface="Verdana" panose="020B0604030504040204" pitchFamily="34" charset="0"/>
              <a:cs typeface="Verdana"/>
            </a:endParaRPr>
          </a:p>
          <a:p>
            <a:pPr algn="ctr" defTabSz="1088403">
              <a:lnSpc>
                <a:spcPct val="110000"/>
              </a:lnSpc>
            </a:pPr>
            <a:endParaRPr lang="en-US" sz="2400" dirty="0">
              <a:solidFill>
                <a:srgbClr val="000000"/>
              </a:solidFill>
              <a:latin typeface="Verdana"/>
              <a:ea typeface="Verdana" panose="020B0604030504040204" pitchFamily="34" charset="0"/>
              <a:cs typeface="Verdana"/>
            </a:endParaRPr>
          </a:p>
          <a:p>
            <a:pPr algn="ctr" defTabSz="1088403">
              <a:lnSpc>
                <a:spcPct val="110000"/>
              </a:lnSpc>
            </a:pPr>
            <a:r>
              <a:rPr lang="en-US" sz="2400" dirty="0" err="1">
                <a:latin typeface="Verdana"/>
                <a:ea typeface="Verdana" panose="020B0604030504040204" pitchFamily="34" charset="0"/>
                <a:cs typeface="Verdana"/>
              </a:rPr>
              <a:t>Europese</a:t>
            </a:r>
            <a:r>
              <a:rPr lang="en-US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2400" dirty="0" err="1">
                <a:latin typeface="Verdana"/>
                <a:ea typeface="Verdana" panose="020B0604030504040204" pitchFamily="34" charset="0"/>
                <a:cs typeface="Verdana"/>
              </a:rPr>
              <a:t>Conferentie</a:t>
            </a:r>
            <a:endParaRPr lang="en-US" sz="2400" dirty="0">
              <a:latin typeface="Verdana"/>
              <a:ea typeface="Verdana" panose="020B0604030504040204" pitchFamily="34" charset="0"/>
              <a:cs typeface="Verdana"/>
            </a:endParaRPr>
          </a:p>
        </p:txBody>
      </p:sp>
      <p:pic>
        <p:nvPicPr>
          <p:cNvPr id="10" name="Picture 9" descr="Ongo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705" y="4319993"/>
            <a:ext cx="952407" cy="952500"/>
          </a:xfrm>
          <a:prstGeom prst="rect">
            <a:avLst/>
          </a:prstGeom>
        </p:spPr>
      </p:pic>
      <p:pic>
        <p:nvPicPr>
          <p:cNvPr id="11" name="Picture 10" descr="CorpSup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888" y="4319994"/>
            <a:ext cx="914311" cy="9429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1300" y="4466245"/>
            <a:ext cx="3810000" cy="2095429"/>
          </a:xfrm>
          <a:prstGeom prst="rect">
            <a:avLst/>
          </a:prstGeom>
          <a:noFill/>
        </p:spPr>
        <p:txBody>
          <a:bodyPr wrap="square" lIns="68566" tIns="34282" rIns="68566" bIns="34282" rtlCol="0">
            <a:spAutoFit/>
          </a:bodyPr>
          <a:lstStyle/>
          <a:p>
            <a:pPr algn="r" defTabSz="1088403">
              <a:lnSpc>
                <a:spcPct val="110000"/>
              </a:lnSpc>
            </a:pPr>
            <a:r>
              <a:rPr lang="en-US" sz="2000" b="1" dirty="0" err="1">
                <a:solidFill>
                  <a:srgbClr val="F8971D"/>
                </a:solidFill>
                <a:latin typeface="Verdana"/>
                <a:ea typeface="Verdana" panose="020B0604030504040204" pitchFamily="34" charset="0"/>
                <a:cs typeface="Verdana"/>
              </a:rPr>
              <a:t>Doorlopende</a:t>
            </a:r>
            <a:r>
              <a:rPr lang="en-US" sz="2000" b="1" dirty="0">
                <a:solidFill>
                  <a:srgbClr val="F8971D"/>
                </a:solidFill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b="1" dirty="0" err="1" smtClean="0">
                <a:solidFill>
                  <a:srgbClr val="F8971D"/>
                </a:solidFill>
                <a:latin typeface="Verdana"/>
                <a:ea typeface="Verdana" panose="020B0604030504040204" pitchFamily="34" charset="0"/>
                <a:cs typeface="Verdana"/>
              </a:rPr>
              <a:t>activiteiten</a:t>
            </a:r>
            <a:endParaRPr lang="en-US" sz="2000" b="1" dirty="0" smtClean="0">
              <a:solidFill>
                <a:srgbClr val="F8971D"/>
              </a:solidFill>
              <a:latin typeface="Verdana"/>
              <a:ea typeface="Verdana" panose="020B0604030504040204" pitchFamily="34" charset="0"/>
              <a:cs typeface="Verdana"/>
            </a:endParaRPr>
          </a:p>
          <a:p>
            <a:pPr algn="r" defTabSz="1088403">
              <a:lnSpc>
                <a:spcPct val="110000"/>
              </a:lnSpc>
            </a:pPr>
            <a:r>
              <a:rPr lang="en-US" sz="2000" dirty="0" err="1">
                <a:latin typeface="Verdana"/>
                <a:ea typeface="Verdana" panose="020B0604030504040204" pitchFamily="34" charset="0"/>
                <a:cs typeface="Verdana"/>
              </a:rPr>
              <a:t>Presentatie</a:t>
            </a:r>
            <a:endParaRPr lang="en-US" sz="2000" dirty="0">
              <a:latin typeface="Verdana"/>
              <a:ea typeface="Verdana" panose="020B0604030504040204" pitchFamily="34" charset="0"/>
              <a:cs typeface="Verdana"/>
            </a:endParaRPr>
          </a:p>
          <a:p>
            <a:pPr algn="r" defTabSz="1088403">
              <a:lnSpc>
                <a:spcPct val="110000"/>
              </a:lnSpc>
            </a:pPr>
            <a:r>
              <a:rPr lang="en-US" sz="2000" dirty="0">
                <a:latin typeface="Verdana"/>
                <a:ea typeface="Verdana" panose="020B0604030504040204" pitchFamily="34" charset="0"/>
                <a:cs typeface="Verdana"/>
              </a:rPr>
              <a:t>BOM</a:t>
            </a:r>
          </a:p>
          <a:p>
            <a:pPr algn="r" defTabSz="1088403">
              <a:lnSpc>
                <a:spcPct val="110000"/>
              </a:lnSpc>
            </a:pPr>
            <a:r>
              <a:rPr lang="en-US" sz="2000" dirty="0">
                <a:latin typeface="Verdana"/>
                <a:ea typeface="Verdana" panose="020B0604030504040204" pitchFamily="34" charset="0"/>
                <a:cs typeface="Verdana"/>
              </a:rPr>
              <a:t>3-way-calls</a:t>
            </a:r>
          </a:p>
          <a:p>
            <a:pPr algn="r" defTabSz="1088403">
              <a:lnSpc>
                <a:spcPct val="110000"/>
              </a:lnSpc>
            </a:pPr>
            <a:r>
              <a:rPr lang="en-US" sz="2000" dirty="0">
                <a:latin typeface="Verdana"/>
                <a:ea typeface="Verdana" panose="020B0604030504040204" pitchFamily="34" charset="0"/>
                <a:cs typeface="Verdana"/>
              </a:rPr>
              <a:t>MATS</a:t>
            </a:r>
          </a:p>
          <a:p>
            <a:pPr algn="r" defTabSz="1088403">
              <a:lnSpc>
                <a:spcPct val="110000"/>
              </a:lnSpc>
            </a:pPr>
            <a:r>
              <a:rPr lang="en-US" sz="2000" dirty="0">
                <a:latin typeface="Verdana"/>
                <a:ea typeface="Verdana" panose="020B0604030504040204" pitchFamily="34" charset="0"/>
                <a:cs typeface="Verdana"/>
              </a:rPr>
              <a:t>Training</a:t>
            </a:r>
            <a:endParaRPr lang="en-US" sz="20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10343" y="4491645"/>
            <a:ext cx="3778457" cy="1762005"/>
          </a:xfrm>
          <a:prstGeom prst="rect">
            <a:avLst/>
          </a:prstGeom>
          <a:noFill/>
        </p:spPr>
        <p:txBody>
          <a:bodyPr wrap="square" lIns="68566" tIns="34282" rIns="68566" bIns="34282" rtlCol="0">
            <a:spAutoFit/>
          </a:bodyPr>
          <a:lstStyle/>
          <a:p>
            <a:pPr defTabSz="1088403">
              <a:lnSpc>
                <a:spcPct val="110000"/>
              </a:lnSpc>
            </a:pPr>
            <a:r>
              <a:rPr lang="en-US" sz="2000" b="1" dirty="0" err="1" smtClean="0">
                <a:solidFill>
                  <a:srgbClr val="00A4E4"/>
                </a:solidFill>
                <a:latin typeface="Verdana"/>
                <a:ea typeface="Verdana" panose="020B0604030504040204" pitchFamily="34" charset="0"/>
                <a:cs typeface="Verdana"/>
              </a:rPr>
              <a:t>Bedrijfsondersteuning</a:t>
            </a:r>
            <a:endParaRPr lang="en-US" sz="2000" b="1" dirty="0" smtClean="0">
              <a:solidFill>
                <a:srgbClr val="00A4E4"/>
              </a:solidFill>
              <a:latin typeface="Verdana"/>
              <a:ea typeface="Verdana" panose="020B0604030504040204" pitchFamily="34" charset="0"/>
              <a:cs typeface="Verdana"/>
            </a:endParaRPr>
          </a:p>
          <a:p>
            <a:pPr defTabSz="1088403">
              <a:lnSpc>
                <a:spcPct val="110000"/>
              </a:lnSpc>
            </a:pPr>
            <a:r>
              <a:rPr lang="en-US" sz="2000" dirty="0" err="1">
                <a:latin typeface="Verdana"/>
                <a:ea typeface="Verdana" panose="020B0604030504040204" pitchFamily="34" charset="0"/>
                <a:cs typeface="Verdana"/>
              </a:rPr>
              <a:t>Maandagavond</a:t>
            </a:r>
            <a:r>
              <a:rPr lang="en-US" sz="20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dirty="0" smtClean="0">
                <a:latin typeface="Verdana"/>
                <a:ea typeface="Verdana" panose="020B0604030504040204" pitchFamily="34" charset="0"/>
                <a:cs typeface="Verdana"/>
              </a:rPr>
              <a:t>Conference Call</a:t>
            </a:r>
            <a:endParaRPr lang="en-US" sz="2000" dirty="0">
              <a:latin typeface="Verdana"/>
              <a:ea typeface="Verdana" panose="020B0604030504040204" pitchFamily="34" charset="0"/>
              <a:cs typeface="Verdana"/>
            </a:endParaRPr>
          </a:p>
          <a:p>
            <a:pPr defTabSz="1088403">
              <a:lnSpc>
                <a:spcPct val="110000"/>
              </a:lnSpc>
            </a:pPr>
            <a:r>
              <a:rPr lang="en-US" sz="2000" dirty="0" err="1">
                <a:latin typeface="Verdana"/>
                <a:ea typeface="Verdana" panose="020B0604030504040204" pitchFamily="34" charset="0"/>
                <a:cs typeface="Verdana"/>
              </a:rPr>
              <a:t>Hulpmiddelen</a:t>
            </a:r>
            <a:endParaRPr lang="en-US" sz="2000" dirty="0">
              <a:latin typeface="Verdana"/>
              <a:ea typeface="Verdana" panose="020B0604030504040204" pitchFamily="34" charset="0"/>
              <a:cs typeface="Verdana"/>
            </a:endParaRPr>
          </a:p>
          <a:p>
            <a:pPr defTabSz="1088403">
              <a:lnSpc>
                <a:spcPct val="110000"/>
              </a:lnSpc>
            </a:pPr>
            <a:r>
              <a:rPr lang="en-US" sz="2000" dirty="0">
                <a:latin typeface="Verdana"/>
                <a:ea typeface="Verdana" panose="020B0604030504040204" pitchFamily="34" charset="0"/>
                <a:cs typeface="Verdana"/>
              </a:rPr>
              <a:t>Website</a:t>
            </a:r>
          </a:p>
        </p:txBody>
      </p:sp>
      <p:pic>
        <p:nvPicPr>
          <p:cNvPr id="4" name="Picture 3" descr="BusinessCycle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721" y="2485902"/>
            <a:ext cx="3019130" cy="13335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18652" y="322095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GB" sz="4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Reliv </a:t>
            </a:r>
            <a:r>
              <a:rPr lang="en-GB" sz="44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systeem</a:t>
            </a:r>
            <a:endParaRPr lang="en-GB" sz="4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654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Elamidieu\Desktop\hand_drawn_calendar-8665aca626fb8efca5d12157efec133a.pn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4"/>
          <a:stretch/>
        </p:blipFill>
        <p:spPr bwMode="auto">
          <a:xfrm>
            <a:off x="5789710" y="1487277"/>
            <a:ext cx="6402290" cy="488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156" y="327026"/>
            <a:ext cx="7993828" cy="1127013"/>
          </a:xfrm>
        </p:spPr>
        <p:txBody>
          <a:bodyPr>
            <a:normAutofit fontScale="90000"/>
          </a:bodyPr>
          <a:lstStyle/>
          <a:p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Jouw</a:t>
            </a:r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wekelijkse</a:t>
            </a:r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actieplan</a:t>
            </a:r>
            <a:endParaRPr lang="en-GB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050" y="1360092"/>
            <a:ext cx="5562599" cy="4739494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sz="2900" b="1" dirty="0" err="1" smtClean="0">
                <a:latin typeface="Verdana"/>
                <a:ea typeface="Verdana" panose="020B0604030504040204" pitchFamily="34" charset="0"/>
                <a:cs typeface="Verdana"/>
              </a:rPr>
              <a:t>Doelstelling</a:t>
            </a:r>
            <a:r>
              <a:rPr lang="en-GB" sz="2900" b="1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900" b="1" dirty="0" err="1" smtClean="0">
                <a:latin typeface="Verdana"/>
                <a:ea typeface="Verdana" panose="020B0604030504040204" pitchFamily="34" charset="0"/>
                <a:cs typeface="Verdana"/>
              </a:rPr>
              <a:t>voor</a:t>
            </a:r>
            <a:r>
              <a:rPr lang="en-GB" sz="2900" b="1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900" b="1" dirty="0" err="1" smtClean="0">
                <a:latin typeface="Verdana"/>
                <a:ea typeface="Verdana" panose="020B0604030504040204" pitchFamily="34" charset="0"/>
                <a:cs typeface="Verdana"/>
              </a:rPr>
              <a:t>deze</a:t>
            </a:r>
            <a:r>
              <a:rPr lang="en-GB" sz="2900" b="1" dirty="0" smtClean="0">
                <a:latin typeface="Verdana"/>
                <a:ea typeface="Verdana" panose="020B0604030504040204" pitchFamily="34" charset="0"/>
                <a:cs typeface="Verdana"/>
              </a:rPr>
              <a:t> week</a:t>
            </a:r>
          </a:p>
          <a:p>
            <a:pPr>
              <a:lnSpc>
                <a:spcPct val="110000"/>
              </a:lnSpc>
              <a:buFont typeface="Arial"/>
              <a:buChar char="•"/>
            </a:pPr>
            <a:r>
              <a:rPr lang="en-GB" sz="2700" dirty="0" smtClean="0">
                <a:latin typeface="Verdana"/>
                <a:ea typeface="Verdana" panose="020B0604030504040204" pitchFamily="34" charset="0"/>
                <a:cs typeface="Verdana"/>
              </a:rPr>
              <a:t>Je </a:t>
            </a:r>
            <a:r>
              <a:rPr lang="en-GB" sz="2700" dirty="0" err="1">
                <a:latin typeface="Verdana"/>
                <a:ea typeface="Verdana" panose="020B0604030504040204" pitchFamily="34" charset="0"/>
                <a:cs typeface="Verdana"/>
              </a:rPr>
              <a:t>lijst</a:t>
            </a:r>
            <a:r>
              <a:rPr lang="en-GB" sz="2700" dirty="0">
                <a:latin typeface="Verdana"/>
                <a:ea typeface="Verdana" panose="020B0604030504040204" pitchFamily="34" charset="0"/>
                <a:cs typeface="Verdana"/>
              </a:rPr>
              <a:t> met </a:t>
            </a:r>
            <a:r>
              <a:rPr lang="en-GB" sz="2700" dirty="0" err="1">
                <a:latin typeface="Verdana"/>
                <a:ea typeface="Verdana" panose="020B0604030504040204" pitchFamily="34" charset="0"/>
                <a:cs typeface="Verdana"/>
              </a:rPr>
              <a:t>namen</a:t>
            </a:r>
            <a:r>
              <a:rPr lang="en-GB" sz="27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700" dirty="0" err="1">
                <a:latin typeface="Verdana"/>
                <a:ea typeface="Verdana" panose="020B0604030504040204" pitchFamily="34" charset="0"/>
                <a:cs typeface="Verdana"/>
              </a:rPr>
              <a:t>aanvullen</a:t>
            </a:r>
            <a:endParaRPr lang="en-GB" sz="2700" dirty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10000"/>
              </a:lnSpc>
              <a:buFont typeface="Arial"/>
              <a:buChar char="•"/>
            </a:pPr>
            <a:r>
              <a:rPr lang="en-GB" sz="2700" dirty="0" err="1" smtClean="0">
                <a:latin typeface="Verdana"/>
                <a:ea typeface="Verdana" panose="020B0604030504040204" pitchFamily="34" charset="0"/>
                <a:cs typeface="Verdana"/>
              </a:rPr>
              <a:t>Hoeveel</a:t>
            </a:r>
            <a:r>
              <a:rPr lang="en-GB" sz="27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700" dirty="0" err="1">
                <a:latin typeface="Verdana"/>
                <a:ea typeface="Verdana" panose="020B0604030504040204" pitchFamily="34" charset="0"/>
                <a:cs typeface="Verdana"/>
              </a:rPr>
              <a:t>mensen</a:t>
            </a:r>
            <a:r>
              <a:rPr lang="en-GB" sz="27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700" dirty="0" err="1">
                <a:latin typeface="Verdana"/>
                <a:ea typeface="Verdana" panose="020B0604030504040204" pitchFamily="34" charset="0"/>
                <a:cs typeface="Verdana"/>
              </a:rPr>
              <a:t>wil</a:t>
            </a:r>
            <a:r>
              <a:rPr lang="en-GB" sz="27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700" dirty="0" err="1">
                <a:latin typeface="Verdana"/>
                <a:ea typeface="Verdana" panose="020B0604030504040204" pitchFamily="34" charset="0"/>
                <a:cs typeface="Verdana"/>
              </a:rPr>
              <a:t>ik</a:t>
            </a:r>
            <a:r>
              <a:rPr lang="en-GB" sz="2700" dirty="0">
                <a:latin typeface="Verdana"/>
                <a:ea typeface="Verdana" panose="020B0604030504040204" pitchFamily="34" charset="0"/>
                <a:cs typeface="Verdana"/>
              </a:rPr>
              <a:t> de </a:t>
            </a:r>
            <a:r>
              <a:rPr lang="en-GB" sz="2700" dirty="0" err="1">
                <a:latin typeface="Verdana"/>
                <a:ea typeface="Verdana" panose="020B0604030504040204" pitchFamily="34" charset="0"/>
                <a:cs typeface="Verdana"/>
              </a:rPr>
              <a:t>komende</a:t>
            </a:r>
            <a:r>
              <a:rPr lang="en-GB" sz="2700" dirty="0">
                <a:latin typeface="Verdana"/>
                <a:ea typeface="Verdana" panose="020B0604030504040204" pitchFamily="34" charset="0"/>
                <a:cs typeface="Verdana"/>
              </a:rPr>
              <a:t> week over Reliv </a:t>
            </a:r>
            <a:r>
              <a:rPr lang="en-GB" sz="2700" dirty="0" err="1">
                <a:latin typeface="Verdana"/>
                <a:ea typeface="Verdana" panose="020B0604030504040204" pitchFamily="34" charset="0"/>
                <a:cs typeface="Verdana"/>
              </a:rPr>
              <a:t>vertellen</a:t>
            </a:r>
            <a:r>
              <a:rPr lang="en-GB" sz="2700" dirty="0">
                <a:latin typeface="Verdana"/>
                <a:ea typeface="Verdana" panose="020B0604030504040204" pitchFamily="34" charset="0"/>
                <a:cs typeface="Verdana"/>
              </a:rPr>
              <a:t>?</a:t>
            </a:r>
          </a:p>
          <a:p>
            <a:pPr>
              <a:lnSpc>
                <a:spcPct val="110000"/>
              </a:lnSpc>
              <a:buFont typeface="Arial"/>
              <a:buChar char="•"/>
            </a:pPr>
            <a:r>
              <a:rPr lang="en-GB" sz="2700" dirty="0" err="1" smtClean="0">
                <a:latin typeface="Verdana"/>
                <a:ea typeface="Verdana" panose="020B0604030504040204" pitchFamily="34" charset="0"/>
                <a:cs typeface="Verdana"/>
              </a:rPr>
              <a:t>Hoeveel</a:t>
            </a:r>
            <a:r>
              <a:rPr lang="en-GB" sz="27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700" dirty="0" err="1">
                <a:latin typeface="Verdana"/>
                <a:ea typeface="Verdana" panose="020B0604030504040204" pitchFamily="34" charset="0"/>
                <a:cs typeface="Verdana"/>
              </a:rPr>
              <a:t>mensen</a:t>
            </a:r>
            <a:r>
              <a:rPr lang="en-GB" sz="27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700" dirty="0" err="1">
                <a:latin typeface="Verdana"/>
                <a:ea typeface="Verdana" panose="020B0604030504040204" pitchFamily="34" charset="0"/>
                <a:cs typeface="Verdana"/>
              </a:rPr>
              <a:t>ga</a:t>
            </a:r>
            <a:r>
              <a:rPr lang="en-GB" sz="27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700" dirty="0" err="1">
                <a:latin typeface="Verdana"/>
                <a:ea typeface="Verdana" panose="020B0604030504040204" pitchFamily="34" charset="0"/>
                <a:cs typeface="Verdana"/>
              </a:rPr>
              <a:t>ik</a:t>
            </a:r>
            <a:r>
              <a:rPr lang="en-GB" sz="27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700" dirty="0" err="1" smtClean="0">
                <a:latin typeface="Verdana"/>
                <a:ea typeface="Verdana" panose="020B0604030504040204" pitchFamily="34" charset="0"/>
                <a:cs typeface="Verdana"/>
              </a:rPr>
              <a:t>aan</a:t>
            </a:r>
            <a:r>
              <a:rPr lang="en-GB" sz="27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700" dirty="0">
                <a:latin typeface="Verdana"/>
                <a:ea typeface="Verdana" panose="020B0604030504040204" pitchFamily="34" charset="0"/>
                <a:cs typeface="Verdana"/>
              </a:rPr>
              <a:t>1 van de </a:t>
            </a:r>
            <a:r>
              <a:rPr lang="en-GB" sz="2700" dirty="0" err="1">
                <a:latin typeface="Verdana"/>
                <a:ea typeface="Verdana" panose="020B0604030504040204" pitchFamily="34" charset="0"/>
                <a:cs typeface="Verdana"/>
              </a:rPr>
              <a:t>elementen</a:t>
            </a:r>
            <a:r>
              <a:rPr lang="en-GB" sz="2700" dirty="0">
                <a:latin typeface="Verdana"/>
                <a:ea typeface="Verdana" panose="020B0604030504040204" pitchFamily="34" charset="0"/>
                <a:cs typeface="Verdana"/>
              </a:rPr>
              <a:t> van het </a:t>
            </a:r>
            <a:r>
              <a:rPr lang="en-GB" sz="2700" dirty="0" err="1" smtClean="0">
                <a:latin typeface="Verdana"/>
                <a:ea typeface="Verdana" panose="020B0604030504040204" pitchFamily="34" charset="0"/>
                <a:cs typeface="Verdana"/>
              </a:rPr>
              <a:t>systeem</a:t>
            </a:r>
            <a:r>
              <a:rPr lang="en-GB" sz="27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700" dirty="0" err="1" smtClean="0">
                <a:latin typeface="Verdana"/>
                <a:ea typeface="Verdana" panose="020B0604030504040204" pitchFamily="34" charset="0"/>
                <a:cs typeface="Verdana"/>
              </a:rPr>
              <a:t>introduceren</a:t>
            </a:r>
            <a:r>
              <a:rPr lang="en-GB" sz="2700" dirty="0" smtClean="0">
                <a:latin typeface="Verdana"/>
                <a:ea typeface="Verdana" panose="020B0604030504040204" pitchFamily="34" charset="0"/>
                <a:cs typeface="Verdana"/>
              </a:rPr>
              <a:t>?</a:t>
            </a:r>
          </a:p>
          <a:p>
            <a:pPr>
              <a:lnSpc>
                <a:spcPct val="110000"/>
              </a:lnSpc>
              <a:buFont typeface="Arial"/>
              <a:buChar char="•"/>
            </a:pPr>
            <a:endParaRPr lang="en-GB" sz="2400" dirty="0">
              <a:latin typeface="Verdana"/>
              <a:ea typeface="Verdana" panose="020B0604030504040204" pitchFamily="34" charset="0"/>
              <a:cs typeface="Verdana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GB" i="1" dirty="0" smtClean="0">
                <a:latin typeface="Verdana"/>
                <a:ea typeface="Verdana" panose="020B0604030504040204" pitchFamily="34" charset="0"/>
                <a:cs typeface="Verdana"/>
              </a:rPr>
              <a:t>Meer </a:t>
            </a:r>
            <a:r>
              <a:rPr lang="en-GB" i="1" dirty="0" err="1">
                <a:latin typeface="Verdana"/>
                <a:ea typeface="Verdana" panose="020B0604030504040204" pitchFamily="34" charset="0"/>
                <a:cs typeface="Verdana"/>
              </a:rPr>
              <a:t>afspraken</a:t>
            </a:r>
            <a:r>
              <a:rPr lang="en-GB" i="1" dirty="0">
                <a:latin typeface="Verdana"/>
                <a:ea typeface="Verdana" panose="020B0604030504040204" pitchFamily="34" charset="0"/>
                <a:cs typeface="Verdana"/>
              </a:rPr>
              <a:t> = </a:t>
            </a:r>
            <a:r>
              <a:rPr lang="en-GB" i="1" dirty="0" err="1" smtClean="0">
                <a:latin typeface="Verdana"/>
                <a:ea typeface="Verdana" panose="020B0604030504040204" pitchFamily="34" charset="0"/>
                <a:cs typeface="Verdana"/>
              </a:rPr>
              <a:t>groei</a:t>
            </a:r>
            <a:endParaRPr lang="en-GB" i="1" dirty="0" smtClean="0">
              <a:latin typeface="Verdana"/>
              <a:ea typeface="Verdana" panose="020B0604030504040204" pitchFamily="34" charset="0"/>
              <a:cs typeface="Verdana"/>
            </a:endParaRPr>
          </a:p>
          <a:p>
            <a:pPr marL="0" indent="0">
              <a:lnSpc>
                <a:spcPct val="110000"/>
              </a:lnSpc>
              <a:buNone/>
            </a:pPr>
            <a:endParaRPr lang="en-GB" sz="2400" dirty="0" smtClean="0">
              <a:latin typeface="Verdana"/>
              <a:ea typeface="Verdana" panose="020B0604030504040204" pitchFamily="34" charset="0"/>
              <a:cs typeface="Verdana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GB" sz="2700" b="1" dirty="0" err="1">
                <a:latin typeface="Verdana"/>
                <a:ea typeface="Verdana" panose="020B0604030504040204" pitchFamily="34" charset="0"/>
                <a:cs typeface="Verdana"/>
              </a:rPr>
              <a:t>Wat</a:t>
            </a:r>
            <a:r>
              <a:rPr lang="en-GB" sz="2700" b="1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700" b="1" dirty="0" err="1">
                <a:latin typeface="Verdana"/>
                <a:ea typeface="Verdana" panose="020B0604030504040204" pitchFamily="34" charset="0"/>
                <a:cs typeface="Verdana"/>
              </a:rPr>
              <a:t>kan</a:t>
            </a:r>
            <a:r>
              <a:rPr lang="en-GB" sz="2700" b="1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700" b="1" dirty="0" err="1">
                <a:latin typeface="Verdana"/>
                <a:ea typeface="Verdana" panose="020B0604030504040204" pitchFamily="34" charset="0"/>
                <a:cs typeface="Verdana"/>
              </a:rPr>
              <a:t>ik</a:t>
            </a:r>
            <a:r>
              <a:rPr lang="en-GB" sz="2700" b="1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700" b="1" dirty="0" err="1">
                <a:latin typeface="Verdana"/>
                <a:ea typeface="Verdana" panose="020B0604030504040204" pitchFamily="34" charset="0"/>
                <a:cs typeface="Verdana"/>
              </a:rPr>
              <a:t>deze</a:t>
            </a:r>
            <a:r>
              <a:rPr lang="en-GB" sz="2700" b="1" dirty="0">
                <a:latin typeface="Verdana"/>
                <a:ea typeface="Verdana" panose="020B0604030504040204" pitchFamily="34" charset="0"/>
                <a:cs typeface="Verdana"/>
              </a:rPr>
              <a:t> week </a:t>
            </a:r>
            <a:r>
              <a:rPr lang="en-GB" sz="2700" b="1" dirty="0" err="1">
                <a:latin typeface="Verdana"/>
                <a:ea typeface="Verdana" panose="020B0604030504040204" pitchFamily="34" charset="0"/>
                <a:cs typeface="Verdana"/>
              </a:rPr>
              <a:t>onder</a:t>
            </a:r>
            <a:r>
              <a:rPr lang="en-GB" sz="2700" b="1" dirty="0">
                <a:latin typeface="Verdana"/>
                <a:ea typeface="Verdana" panose="020B0604030504040204" pitchFamily="34" charset="0"/>
                <a:cs typeface="Verdana"/>
              </a:rPr>
              <a:t> de </a:t>
            </a:r>
            <a:r>
              <a:rPr lang="en-GB" sz="2700" b="1" dirty="0" err="1">
                <a:latin typeface="Verdana"/>
                <a:ea typeface="Verdana" panose="020B0604030504040204" pitchFamily="34" charset="0"/>
                <a:cs typeface="Verdana"/>
              </a:rPr>
              <a:t>aandacht</a:t>
            </a:r>
            <a:r>
              <a:rPr lang="en-GB" sz="2700" b="1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700" b="1" dirty="0" err="1">
                <a:latin typeface="Verdana"/>
                <a:ea typeface="Verdana" panose="020B0604030504040204" pitchFamily="34" charset="0"/>
                <a:cs typeface="Verdana"/>
              </a:rPr>
              <a:t>brengen</a:t>
            </a:r>
            <a:r>
              <a:rPr lang="en-GB" sz="2700" b="1" dirty="0" smtClean="0">
                <a:latin typeface="Verdana"/>
                <a:ea typeface="Verdana" panose="020B0604030504040204" pitchFamily="34" charset="0"/>
                <a:cs typeface="Verdana"/>
              </a:rPr>
              <a:t>?</a:t>
            </a:r>
          </a:p>
          <a:p>
            <a:pPr>
              <a:lnSpc>
                <a:spcPct val="110000"/>
              </a:lnSpc>
              <a:buFont typeface="Arial"/>
              <a:buChar char="•"/>
            </a:pPr>
            <a:r>
              <a:rPr lang="en-GB" sz="2700" dirty="0" err="1">
                <a:latin typeface="Verdana"/>
                <a:ea typeface="Verdana" panose="020B0604030504040204" pitchFamily="34" charset="0"/>
                <a:cs typeface="Verdana"/>
              </a:rPr>
              <a:t>Aanstaande</a:t>
            </a:r>
            <a:r>
              <a:rPr lang="en-GB" sz="27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700" dirty="0" err="1">
                <a:latin typeface="Verdana"/>
                <a:ea typeface="Verdana" panose="020B0604030504040204" pitchFamily="34" charset="0"/>
                <a:cs typeface="Verdana"/>
              </a:rPr>
              <a:t>evenementen</a:t>
            </a:r>
            <a:endParaRPr lang="en-GB" sz="2700" dirty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10000"/>
              </a:lnSpc>
              <a:buFont typeface="Arial"/>
              <a:buChar char="•"/>
            </a:pPr>
            <a:r>
              <a:rPr lang="en-GB" sz="2700" dirty="0" err="1" smtClean="0">
                <a:latin typeface="Verdana"/>
                <a:ea typeface="Verdana" panose="020B0604030504040204" pitchFamily="34" charset="0"/>
                <a:cs typeface="Verdana"/>
              </a:rPr>
              <a:t>Actuele</a:t>
            </a:r>
            <a:r>
              <a:rPr lang="en-GB" sz="27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700" dirty="0" err="1">
                <a:latin typeface="Verdana"/>
                <a:ea typeface="Verdana" panose="020B0604030504040204" pitchFamily="34" charset="0"/>
                <a:cs typeface="Verdana"/>
              </a:rPr>
              <a:t>promoties</a:t>
            </a:r>
            <a:endParaRPr lang="en-GB" sz="2700" dirty="0">
              <a:latin typeface="Verdana"/>
              <a:cs typeface="Verdan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50" b="100000" l="672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41" t="7819" r="8346"/>
          <a:stretch/>
        </p:blipFill>
        <p:spPr>
          <a:xfrm>
            <a:off x="7934615" y="1273629"/>
            <a:ext cx="3744799" cy="558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09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morgaineandmoney.com/wp-content/uploads/2013/04/Goal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652" y="697207"/>
            <a:ext cx="4443348" cy="297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956" y="311337"/>
            <a:ext cx="10072444" cy="1325563"/>
          </a:xfrm>
        </p:spPr>
        <p:txBody>
          <a:bodyPr/>
          <a:lstStyle/>
          <a:p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Jouw</a:t>
            </a:r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doelen</a:t>
            </a:r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</a:t>
            </a:r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deze</a:t>
            </a:r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maand</a:t>
            </a:r>
            <a:endParaRPr lang="en-GB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235" y="1629387"/>
            <a:ext cx="10150172" cy="46610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b="1" dirty="0" err="1">
                <a:latin typeface="Verdana"/>
                <a:ea typeface="Verdana" panose="020B0604030504040204" pitchFamily="34" charset="0"/>
                <a:cs typeface="Verdana"/>
              </a:rPr>
              <a:t>Wil</a:t>
            </a:r>
            <a:r>
              <a:rPr lang="en-GB" sz="2400" b="1" dirty="0">
                <a:latin typeface="Verdana"/>
                <a:ea typeface="Verdana" panose="020B0604030504040204" pitchFamily="34" charset="0"/>
                <a:cs typeface="Verdana"/>
              </a:rPr>
              <a:t> je MA </a:t>
            </a:r>
            <a:r>
              <a:rPr lang="en-GB" sz="2400" b="1" dirty="0" err="1" smtClean="0">
                <a:latin typeface="Verdana"/>
                <a:ea typeface="Verdana" panose="020B0604030504040204" pitchFamily="34" charset="0"/>
                <a:cs typeface="Verdana"/>
              </a:rPr>
              <a:t>worden</a:t>
            </a:r>
            <a:r>
              <a:rPr lang="en-GB" sz="2400" b="1" dirty="0" smtClean="0">
                <a:latin typeface="Verdana"/>
                <a:ea typeface="Verdana" panose="020B0604030504040204" pitchFamily="34" charset="0"/>
                <a:cs typeface="Verdana"/>
              </a:rPr>
              <a:t>?</a:t>
            </a:r>
          </a:p>
          <a:p>
            <a:pPr>
              <a:buFont typeface="Arial"/>
              <a:buChar char="•"/>
            </a:pP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Bepaal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je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volgende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stap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.</a:t>
            </a:r>
          </a:p>
          <a:p>
            <a:pPr>
              <a:buFont typeface="Arial"/>
              <a:buChar char="•"/>
            </a:pPr>
            <a:r>
              <a:rPr lang="en-GB" sz="2400" dirty="0" err="1" smtClean="0">
                <a:latin typeface="Verdana"/>
                <a:ea typeface="Verdana" panose="020B0604030504040204" pitchFamily="34" charset="0"/>
                <a:cs typeface="Verdana"/>
              </a:rPr>
              <a:t>Wat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moet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je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doen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om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deze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te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 smtClean="0">
                <a:latin typeface="Verdana"/>
                <a:ea typeface="Verdana" panose="020B0604030504040204" pitchFamily="34" charset="0"/>
                <a:cs typeface="Verdana"/>
              </a:rPr>
              <a:t>bereiken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?</a:t>
            </a:r>
          </a:p>
          <a:p>
            <a:pPr>
              <a:buFont typeface="Arial"/>
              <a:buChar char="•"/>
            </a:pPr>
            <a:endParaRPr lang="en-GB" sz="2400" dirty="0" smtClean="0">
              <a:latin typeface="Verdana"/>
              <a:ea typeface="Verdana" panose="020B0604030504040204" pitchFamily="34" charset="0"/>
              <a:cs typeface="Verdana"/>
            </a:endParaRPr>
          </a:p>
          <a:p>
            <a:pPr marL="0" indent="0">
              <a:buNone/>
            </a:pPr>
            <a:r>
              <a:rPr lang="en-GB" sz="2400" b="1" dirty="0">
                <a:latin typeface="Verdana"/>
                <a:ea typeface="Verdana" panose="020B0604030504040204" pitchFamily="34" charset="0"/>
                <a:cs typeface="Verdana"/>
              </a:rPr>
              <a:t>Ben je al MA? Hoe </a:t>
            </a:r>
            <a:r>
              <a:rPr lang="en-GB" sz="2400" b="1" dirty="0" err="1">
                <a:latin typeface="Verdana"/>
                <a:ea typeface="Verdana" panose="020B0604030504040204" pitchFamily="34" charset="0"/>
                <a:cs typeface="Verdana"/>
              </a:rPr>
              <a:t>bereik</a:t>
            </a:r>
            <a:r>
              <a:rPr lang="en-GB" sz="2400" b="1" dirty="0">
                <a:latin typeface="Verdana"/>
                <a:ea typeface="Verdana" panose="020B0604030504040204" pitchFamily="34" charset="0"/>
                <a:cs typeface="Verdana"/>
              </a:rPr>
              <a:t> je het </a:t>
            </a:r>
            <a:r>
              <a:rPr lang="en-GB" sz="2400" b="1" dirty="0" err="1">
                <a:latin typeface="Verdana"/>
                <a:ea typeface="Verdana" panose="020B0604030504040204" pitchFamily="34" charset="0"/>
                <a:cs typeface="Verdana"/>
              </a:rPr>
              <a:t>volgende</a:t>
            </a:r>
            <a:r>
              <a:rPr lang="en-GB" sz="2400" b="1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b="1" dirty="0" err="1" smtClean="0">
                <a:latin typeface="Verdana"/>
                <a:ea typeface="Verdana" panose="020B0604030504040204" pitchFamily="34" charset="0"/>
                <a:cs typeface="Verdana"/>
              </a:rPr>
              <a:t>niveau</a:t>
            </a:r>
            <a:r>
              <a:rPr lang="en-GB" sz="2400" b="1" dirty="0" smtClean="0">
                <a:latin typeface="Verdana"/>
                <a:ea typeface="Verdana" panose="020B0604030504040204" pitchFamily="34" charset="0"/>
                <a:cs typeface="Verdana"/>
              </a:rPr>
              <a:t>?</a:t>
            </a:r>
          </a:p>
          <a:p>
            <a:pPr>
              <a:buFont typeface="Arial"/>
              <a:buChar char="•"/>
            </a:pP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Bepaal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je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volgende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stap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.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Vraag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het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aan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je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u</a:t>
            </a:r>
            <a:r>
              <a:rPr lang="en-GB" sz="2400" dirty="0" err="1" smtClean="0">
                <a:latin typeface="Verdana"/>
                <a:ea typeface="Verdana" panose="020B0604030504040204" pitchFamily="34" charset="0"/>
                <a:cs typeface="Verdana"/>
              </a:rPr>
              <a:t>pline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.</a:t>
            </a:r>
          </a:p>
          <a:p>
            <a:pPr>
              <a:buFont typeface="Arial"/>
              <a:buChar char="•"/>
            </a:pPr>
            <a:r>
              <a:rPr lang="en-GB" sz="2400" dirty="0" err="1" smtClean="0">
                <a:latin typeface="Verdana"/>
                <a:ea typeface="Verdana" panose="020B0604030504040204" pitchFamily="34" charset="0"/>
                <a:cs typeface="Verdana"/>
              </a:rPr>
              <a:t>Wat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vergt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het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om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dit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te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 smtClean="0">
                <a:latin typeface="Verdana"/>
                <a:ea typeface="Verdana" panose="020B0604030504040204" pitchFamily="34" charset="0"/>
                <a:cs typeface="Verdana"/>
              </a:rPr>
              <a:t>bereiken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?</a:t>
            </a:r>
          </a:p>
          <a:p>
            <a:pPr>
              <a:buFont typeface="Arial"/>
              <a:buChar char="•"/>
            </a:pPr>
            <a:endParaRPr lang="en-GB" sz="2400" dirty="0" smtClean="0">
              <a:latin typeface="Verdana"/>
              <a:ea typeface="Verdana" panose="020B0604030504040204" pitchFamily="34" charset="0"/>
              <a:cs typeface="Verdana"/>
            </a:endParaRPr>
          </a:p>
          <a:p>
            <a:pPr marL="0" indent="0">
              <a:buNone/>
            </a:pPr>
            <a:r>
              <a:rPr lang="en-GB" sz="2400" b="1" dirty="0">
                <a:latin typeface="Verdana"/>
                <a:ea typeface="Verdana" panose="020B0604030504040204" pitchFamily="34" charset="0"/>
                <a:cs typeface="Verdana"/>
              </a:rPr>
              <a:t>Pak het Star Director </a:t>
            </a:r>
            <a:r>
              <a:rPr lang="en-GB" sz="2400" b="1" dirty="0" smtClean="0">
                <a:latin typeface="Verdana"/>
                <a:ea typeface="Verdana" panose="020B0604030504040204" pitchFamily="34" charset="0"/>
                <a:cs typeface="Verdana"/>
              </a:rPr>
              <a:t>Program </a:t>
            </a:r>
            <a:r>
              <a:rPr lang="en-GB" sz="2400" b="1" dirty="0" err="1" smtClean="0">
                <a:latin typeface="Verdana"/>
                <a:ea typeface="Verdana" panose="020B0604030504040204" pitchFamily="34" charset="0"/>
                <a:cs typeface="Verdana"/>
              </a:rPr>
              <a:t>aan</a:t>
            </a:r>
            <a:endParaRPr lang="en-GB" sz="2400" b="1" dirty="0" smtClean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buFont typeface="Arial"/>
              <a:buChar char="•"/>
            </a:pP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Leer de procedures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kennen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.</a:t>
            </a:r>
          </a:p>
          <a:p>
            <a:pPr>
              <a:buFont typeface="Arial"/>
              <a:buChar char="•"/>
            </a:pP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Hoe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veel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MA’s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zijn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nodig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om het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volgende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niveau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te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bereiken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?</a:t>
            </a:r>
            <a:endParaRPr lang="en-GB" sz="2400" dirty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lang="en-GB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70965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932" y="2222500"/>
            <a:ext cx="7141067" cy="4635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228" y="343611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Impact van </a:t>
            </a:r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jouw</a:t>
            </a:r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instelling</a:t>
            </a:r>
            <a:endParaRPr lang="en-GB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178" y="1916926"/>
            <a:ext cx="5255810" cy="393523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100"/>
              </a:spcAft>
            </a:pPr>
            <a:r>
              <a:rPr lang="en-GB" sz="2200" dirty="0">
                <a:latin typeface="Verdana"/>
                <a:ea typeface="Verdana" panose="020B0604030504040204" pitchFamily="34" charset="0"/>
                <a:cs typeface="Verdana"/>
              </a:rPr>
              <a:t>Let op: Reliv </a:t>
            </a:r>
            <a:r>
              <a:rPr lang="en-GB" sz="2200" dirty="0" err="1">
                <a:latin typeface="Verdana"/>
                <a:ea typeface="Verdana" panose="020B0604030504040204" pitchFamily="34" charset="0"/>
                <a:cs typeface="Verdana"/>
              </a:rPr>
              <a:t>kan</a:t>
            </a:r>
            <a:r>
              <a:rPr lang="en-GB" sz="22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200" dirty="0" err="1">
                <a:latin typeface="Verdana"/>
                <a:ea typeface="Verdana" panose="020B0604030504040204" pitchFamily="34" charset="0"/>
                <a:cs typeface="Verdana"/>
              </a:rPr>
              <a:t>iedereen</a:t>
            </a:r>
            <a:r>
              <a:rPr lang="en-GB" sz="22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200" dirty="0" err="1">
                <a:latin typeface="Verdana"/>
                <a:ea typeface="Verdana" panose="020B0604030504040204" pitchFamily="34" charset="0"/>
                <a:cs typeface="Verdana"/>
              </a:rPr>
              <a:t>helpen</a:t>
            </a:r>
            <a:r>
              <a:rPr lang="en-GB" sz="2200" dirty="0">
                <a:latin typeface="Verdana"/>
                <a:ea typeface="Verdana" panose="020B0604030504040204" pitchFamily="34" charset="0"/>
                <a:cs typeface="Verdana"/>
              </a:rPr>
              <a:t>!</a:t>
            </a:r>
          </a:p>
          <a:p>
            <a:pPr>
              <a:lnSpc>
                <a:spcPct val="100000"/>
              </a:lnSpc>
              <a:spcAft>
                <a:spcPts val="1100"/>
              </a:spcAft>
            </a:pPr>
            <a:r>
              <a:rPr lang="en-GB" sz="2200" dirty="0" err="1" smtClean="0">
                <a:latin typeface="Verdana"/>
                <a:ea typeface="Verdana" panose="020B0604030504040204" pitchFamily="34" charset="0"/>
                <a:cs typeface="Verdana"/>
              </a:rPr>
              <a:t>Pieken</a:t>
            </a:r>
            <a:r>
              <a:rPr lang="en-GB" sz="22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200" dirty="0">
                <a:latin typeface="Verdana"/>
                <a:ea typeface="Verdana" panose="020B0604030504040204" pitchFamily="34" charset="0"/>
                <a:cs typeface="Verdana"/>
              </a:rPr>
              <a:t>en </a:t>
            </a:r>
            <a:r>
              <a:rPr lang="en-GB" sz="2200" dirty="0" err="1">
                <a:latin typeface="Verdana"/>
                <a:ea typeface="Verdana" panose="020B0604030504040204" pitchFamily="34" charset="0"/>
                <a:cs typeface="Verdana"/>
              </a:rPr>
              <a:t>dalen</a:t>
            </a:r>
            <a:r>
              <a:rPr lang="en-GB" sz="2200" dirty="0">
                <a:latin typeface="Verdana"/>
                <a:ea typeface="Verdana" panose="020B0604030504040204" pitchFamily="34" charset="0"/>
                <a:cs typeface="Verdana"/>
              </a:rPr>
              <a:t> - net </a:t>
            </a:r>
            <a:r>
              <a:rPr lang="en-GB" sz="2200" dirty="0" err="1">
                <a:latin typeface="Verdana"/>
                <a:ea typeface="Verdana" panose="020B0604030504040204" pitchFamily="34" charset="0"/>
                <a:cs typeface="Verdana"/>
              </a:rPr>
              <a:t>als</a:t>
            </a:r>
            <a:r>
              <a:rPr lang="en-GB" sz="2200" dirty="0">
                <a:latin typeface="Verdana"/>
                <a:ea typeface="Verdana" panose="020B0604030504040204" pitchFamily="34" charset="0"/>
                <a:cs typeface="Verdana"/>
              </a:rPr>
              <a:t> in het </a:t>
            </a:r>
            <a:r>
              <a:rPr lang="en-GB" sz="2200" dirty="0" err="1">
                <a:latin typeface="Verdana"/>
                <a:ea typeface="Verdana" panose="020B0604030504040204" pitchFamily="34" charset="0"/>
                <a:cs typeface="Verdana"/>
              </a:rPr>
              <a:t>echte</a:t>
            </a:r>
            <a:r>
              <a:rPr lang="en-GB" sz="22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200" dirty="0" err="1">
                <a:latin typeface="Verdana"/>
                <a:ea typeface="Verdana" panose="020B0604030504040204" pitchFamily="34" charset="0"/>
                <a:cs typeface="Verdana"/>
              </a:rPr>
              <a:t>leven</a:t>
            </a:r>
            <a:r>
              <a:rPr lang="en-GB" sz="2200" dirty="0">
                <a:latin typeface="Verdana"/>
                <a:ea typeface="Verdana" panose="020B0604030504040204" pitchFamily="34" charset="0"/>
                <a:cs typeface="Verdana"/>
              </a:rPr>
              <a:t>. Het </a:t>
            </a:r>
            <a:r>
              <a:rPr lang="en-GB" sz="2200" dirty="0" smtClean="0">
                <a:latin typeface="Verdana"/>
                <a:ea typeface="Verdana" panose="020B0604030504040204" pitchFamily="34" charset="0"/>
                <a:cs typeface="Verdana"/>
              </a:rPr>
              <a:t>Reliv </a:t>
            </a:r>
            <a:r>
              <a:rPr lang="en-GB" sz="2200" dirty="0" err="1" smtClean="0">
                <a:latin typeface="Verdana"/>
                <a:ea typeface="Verdana" panose="020B0604030504040204" pitchFamily="34" charset="0"/>
                <a:cs typeface="Verdana"/>
              </a:rPr>
              <a:t>systeem</a:t>
            </a:r>
            <a:r>
              <a:rPr lang="en-GB" sz="22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br>
              <a:rPr lang="en-GB" sz="2200" dirty="0" smtClean="0">
                <a:latin typeface="Verdana"/>
                <a:ea typeface="Verdana" panose="020B0604030504040204" pitchFamily="34" charset="0"/>
                <a:cs typeface="Verdana"/>
              </a:rPr>
            </a:br>
            <a:r>
              <a:rPr lang="en-GB" sz="2200" dirty="0" smtClean="0">
                <a:latin typeface="Verdana"/>
                <a:ea typeface="Verdana" panose="020B0604030504040204" pitchFamily="34" charset="0"/>
                <a:cs typeface="Verdana"/>
              </a:rPr>
              <a:t>is </a:t>
            </a:r>
            <a:r>
              <a:rPr lang="en-GB" sz="2200" dirty="0" err="1">
                <a:latin typeface="Verdana"/>
                <a:ea typeface="Verdana" panose="020B0604030504040204" pitchFamily="34" charset="0"/>
                <a:cs typeface="Verdana"/>
              </a:rPr>
              <a:t>er</a:t>
            </a:r>
            <a:r>
              <a:rPr lang="en-GB" sz="2200" dirty="0">
                <a:latin typeface="Verdana"/>
                <a:ea typeface="Verdana" panose="020B0604030504040204" pitchFamily="34" charset="0"/>
                <a:cs typeface="Verdana"/>
              </a:rPr>
              <a:t> om </a:t>
            </a:r>
            <a:r>
              <a:rPr lang="en-GB" sz="2200" dirty="0" err="1">
                <a:latin typeface="Verdana"/>
                <a:ea typeface="Verdana" panose="020B0604030504040204" pitchFamily="34" charset="0"/>
                <a:cs typeface="Verdana"/>
              </a:rPr>
              <a:t>ons</a:t>
            </a:r>
            <a:r>
              <a:rPr lang="en-GB" sz="22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200" dirty="0" err="1">
                <a:latin typeface="Verdana"/>
                <a:ea typeface="Verdana" panose="020B0604030504040204" pitchFamily="34" charset="0"/>
                <a:cs typeface="Verdana"/>
              </a:rPr>
              <a:t>te</a:t>
            </a:r>
            <a:r>
              <a:rPr lang="en-GB" sz="22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200" dirty="0" err="1">
                <a:latin typeface="Verdana"/>
                <a:ea typeface="Verdana" panose="020B0604030504040204" pitchFamily="34" charset="0"/>
                <a:cs typeface="Verdana"/>
              </a:rPr>
              <a:t>helpen</a:t>
            </a:r>
            <a:r>
              <a:rPr lang="en-GB" sz="22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200" dirty="0" err="1">
                <a:latin typeface="Verdana"/>
                <a:ea typeface="Verdana" panose="020B0604030504040204" pitchFamily="34" charset="0"/>
                <a:cs typeface="Verdana"/>
              </a:rPr>
              <a:t>pieken</a:t>
            </a:r>
            <a:r>
              <a:rPr lang="en-GB" sz="2200" dirty="0">
                <a:latin typeface="Verdana"/>
                <a:ea typeface="Verdana" panose="020B0604030504040204" pitchFamily="34" charset="0"/>
                <a:cs typeface="Verdana"/>
              </a:rPr>
              <a:t>!</a:t>
            </a:r>
          </a:p>
          <a:p>
            <a:pPr>
              <a:lnSpc>
                <a:spcPct val="100000"/>
              </a:lnSpc>
              <a:spcAft>
                <a:spcPts val="1100"/>
              </a:spcAft>
            </a:pPr>
            <a:r>
              <a:rPr lang="en-GB" sz="2200" dirty="0" err="1" smtClean="0">
                <a:latin typeface="Verdana"/>
                <a:ea typeface="Verdana" panose="020B0604030504040204" pitchFamily="34" charset="0"/>
                <a:cs typeface="Verdana"/>
              </a:rPr>
              <a:t>Doorzettingsvermogen</a:t>
            </a:r>
            <a:r>
              <a:rPr lang="en-GB" sz="2200" dirty="0" smtClean="0">
                <a:latin typeface="Verdana"/>
                <a:ea typeface="Verdana" panose="020B0604030504040204" pitchFamily="34" charset="0"/>
                <a:cs typeface="Verdana"/>
              </a:rPr>
              <a:t> + </a:t>
            </a:r>
            <a:r>
              <a:rPr lang="en-GB" sz="2200" dirty="0" err="1" smtClean="0">
                <a:latin typeface="Verdana"/>
                <a:ea typeface="Verdana" panose="020B0604030504040204" pitchFamily="34" charset="0"/>
                <a:cs typeface="Verdana"/>
              </a:rPr>
              <a:t>Consistentie</a:t>
            </a:r>
            <a:r>
              <a:rPr lang="en-GB" sz="2200" dirty="0" smtClean="0">
                <a:latin typeface="Verdana"/>
                <a:ea typeface="Verdana" panose="020B0604030504040204" pitchFamily="34" charset="0"/>
                <a:cs typeface="Verdana"/>
              </a:rPr>
              <a:t> + </a:t>
            </a:r>
            <a:br>
              <a:rPr lang="en-GB" sz="2200" dirty="0" smtClean="0">
                <a:latin typeface="Verdana"/>
                <a:ea typeface="Verdana" panose="020B0604030504040204" pitchFamily="34" charset="0"/>
                <a:cs typeface="Verdana"/>
              </a:rPr>
            </a:br>
            <a:r>
              <a:rPr lang="en-GB" sz="2200" dirty="0" err="1" smtClean="0">
                <a:latin typeface="Verdana"/>
                <a:ea typeface="Verdana" panose="020B0604030504040204" pitchFamily="34" charset="0"/>
                <a:cs typeface="Verdana"/>
              </a:rPr>
              <a:t>Vastberadenheid</a:t>
            </a:r>
            <a:r>
              <a:rPr lang="en-GB" sz="22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200" dirty="0">
                <a:latin typeface="Verdana"/>
                <a:ea typeface="Verdana" panose="020B0604030504040204" pitchFamily="34" charset="0"/>
                <a:cs typeface="Verdana"/>
              </a:rPr>
              <a:t>= </a:t>
            </a:r>
            <a:r>
              <a:rPr lang="en-GB" sz="2200" dirty="0" err="1">
                <a:latin typeface="Verdana"/>
                <a:ea typeface="Verdana" panose="020B0604030504040204" pitchFamily="34" charset="0"/>
                <a:cs typeface="Verdana"/>
              </a:rPr>
              <a:t>Succes</a:t>
            </a:r>
            <a:r>
              <a:rPr lang="en-GB" sz="2200" dirty="0" smtClean="0">
                <a:latin typeface="Verdana"/>
                <a:ea typeface="Verdana" panose="020B0604030504040204" pitchFamily="34" charset="0"/>
                <a:cs typeface="Verdana"/>
              </a:rPr>
              <a:t>! </a:t>
            </a:r>
            <a:endParaRPr lang="en-GB" sz="22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030911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Compensatieplan</a:t>
            </a:r>
            <a:endParaRPr lang="en-GB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847589" cy="1453603"/>
          </a:xfrm>
        </p:spPr>
        <p:txBody>
          <a:bodyPr>
            <a:normAutofit/>
          </a:bodyPr>
          <a:lstStyle/>
          <a:p>
            <a:r>
              <a:rPr lang="en-GB" sz="2200" dirty="0">
                <a:latin typeface="Verdana"/>
                <a:cs typeface="Verdana"/>
              </a:rPr>
              <a:t>Leer hoe je het </a:t>
            </a:r>
            <a:r>
              <a:rPr lang="en-GB" sz="2200" dirty="0" err="1">
                <a:latin typeface="Verdana"/>
                <a:cs typeface="Verdana"/>
              </a:rPr>
              <a:t>compensatieplan</a:t>
            </a:r>
            <a:r>
              <a:rPr lang="en-GB" sz="2200" dirty="0">
                <a:latin typeface="Verdana"/>
                <a:cs typeface="Verdana"/>
              </a:rPr>
              <a:t> het </a:t>
            </a:r>
            <a:r>
              <a:rPr lang="en-GB" sz="2200" dirty="0" err="1">
                <a:latin typeface="Verdana"/>
                <a:cs typeface="Verdana"/>
              </a:rPr>
              <a:t>beste</a:t>
            </a:r>
            <a:r>
              <a:rPr lang="en-GB" sz="2200" dirty="0">
                <a:latin typeface="Verdana"/>
                <a:cs typeface="Verdana"/>
              </a:rPr>
              <a:t> </a:t>
            </a:r>
            <a:r>
              <a:rPr lang="en-GB" sz="2200" dirty="0" err="1">
                <a:latin typeface="Verdana"/>
                <a:cs typeface="Verdana"/>
              </a:rPr>
              <a:t>aan</a:t>
            </a:r>
            <a:r>
              <a:rPr lang="en-GB" sz="2200" dirty="0">
                <a:latin typeface="Verdana"/>
                <a:cs typeface="Verdana"/>
              </a:rPr>
              <a:t> </a:t>
            </a:r>
            <a:r>
              <a:rPr lang="en-GB" sz="2200" dirty="0" err="1">
                <a:latin typeface="Verdana"/>
                <a:cs typeface="Verdana"/>
              </a:rPr>
              <a:t>anderen</a:t>
            </a:r>
            <a:r>
              <a:rPr lang="en-GB" sz="2200" dirty="0">
                <a:latin typeface="Verdana"/>
                <a:cs typeface="Verdana"/>
              </a:rPr>
              <a:t> </a:t>
            </a:r>
            <a:r>
              <a:rPr lang="en-GB" sz="2200" dirty="0" err="1" smtClean="0">
                <a:latin typeface="Verdana"/>
                <a:cs typeface="Verdana"/>
              </a:rPr>
              <a:t>kunt</a:t>
            </a:r>
            <a:r>
              <a:rPr lang="en-GB" sz="2200" dirty="0" smtClean="0">
                <a:latin typeface="Verdana"/>
                <a:cs typeface="Verdana"/>
              </a:rPr>
              <a:t> </a:t>
            </a:r>
            <a:r>
              <a:rPr lang="en-GB" sz="2200" dirty="0" err="1" smtClean="0">
                <a:latin typeface="Verdana"/>
                <a:cs typeface="Verdana"/>
              </a:rPr>
              <a:t>uitleggen</a:t>
            </a:r>
            <a:endParaRPr lang="en-GB" sz="2200" dirty="0">
              <a:latin typeface="Verdana"/>
              <a:cs typeface="Verdana"/>
            </a:endParaRPr>
          </a:p>
          <a:p>
            <a:r>
              <a:rPr lang="en-GB" sz="2200" dirty="0" smtClean="0">
                <a:latin typeface="Verdana"/>
                <a:cs typeface="Verdana"/>
              </a:rPr>
              <a:t>Leer </a:t>
            </a:r>
            <a:r>
              <a:rPr lang="en-GB" sz="2200" dirty="0">
                <a:latin typeface="Verdana"/>
                <a:cs typeface="Verdana"/>
              </a:rPr>
              <a:t>het op </a:t>
            </a:r>
            <a:r>
              <a:rPr lang="en-GB" sz="2200" dirty="0" err="1">
                <a:latin typeface="Verdana"/>
                <a:cs typeface="Verdana"/>
              </a:rPr>
              <a:t>te</a:t>
            </a:r>
            <a:r>
              <a:rPr lang="en-GB" sz="2200" dirty="0">
                <a:latin typeface="Verdana"/>
                <a:cs typeface="Verdana"/>
              </a:rPr>
              <a:t> </a:t>
            </a:r>
            <a:r>
              <a:rPr lang="en-GB" sz="2200" dirty="0" err="1">
                <a:latin typeface="Verdana"/>
                <a:cs typeface="Verdana"/>
              </a:rPr>
              <a:t>schrijven</a:t>
            </a:r>
            <a:endParaRPr lang="en-GB" sz="2200" dirty="0" smtClean="0">
              <a:latin typeface="Verdana"/>
              <a:cs typeface="Verdana"/>
            </a:endParaRPr>
          </a:p>
        </p:txBody>
      </p:sp>
      <p:pic>
        <p:nvPicPr>
          <p:cNvPr id="4" name="Picture 3" descr="CompPlanSlideU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63" y="3198718"/>
            <a:ext cx="5454868" cy="3067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CompPlanSlideUK1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357" y="4240363"/>
            <a:ext cx="3247697" cy="1826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ompPlanSlideUK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269" y="3158140"/>
            <a:ext cx="3848796" cy="2164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91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Promoties</a:t>
            </a:r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</a:t>
            </a:r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beloningen</a:t>
            </a:r>
            <a:endParaRPr lang="en-GB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7502"/>
            <a:ext cx="11353800" cy="1230613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sz="2300" dirty="0">
                <a:latin typeface="Verdana"/>
                <a:cs typeface="Verdana"/>
              </a:rPr>
              <a:t>Ga </a:t>
            </a:r>
            <a:r>
              <a:rPr lang="en-GB" sz="2300" dirty="0" err="1">
                <a:latin typeface="Verdana"/>
                <a:cs typeface="Verdana"/>
              </a:rPr>
              <a:t>naar</a:t>
            </a:r>
            <a:r>
              <a:rPr lang="en-GB" sz="2300" dirty="0">
                <a:latin typeface="Verdana"/>
                <a:cs typeface="Verdana"/>
              </a:rPr>
              <a:t> </a:t>
            </a:r>
            <a:r>
              <a:rPr lang="en-GB" sz="2300" dirty="0" smtClean="0">
                <a:latin typeface="Verdana"/>
                <a:cs typeface="Verdana"/>
              </a:rPr>
              <a:t>de </a:t>
            </a:r>
            <a:r>
              <a:rPr lang="en-GB" sz="2300" dirty="0">
                <a:latin typeface="Verdana"/>
                <a:cs typeface="Verdana"/>
              </a:rPr>
              <a:t>Reliv website en </a:t>
            </a:r>
            <a:r>
              <a:rPr lang="en-GB" sz="2300" dirty="0" err="1">
                <a:latin typeface="Verdana"/>
                <a:cs typeface="Verdana"/>
              </a:rPr>
              <a:t>registreer</a:t>
            </a:r>
            <a:r>
              <a:rPr lang="en-GB" sz="2300" dirty="0">
                <a:latin typeface="Verdana"/>
                <a:cs typeface="Verdana"/>
              </a:rPr>
              <a:t> </a:t>
            </a:r>
            <a:r>
              <a:rPr lang="en-GB" sz="2300" dirty="0" err="1">
                <a:latin typeface="Verdana"/>
                <a:cs typeface="Verdana"/>
              </a:rPr>
              <a:t>jezelf</a:t>
            </a:r>
            <a:r>
              <a:rPr lang="en-GB" sz="2300" dirty="0">
                <a:latin typeface="Verdana"/>
                <a:cs typeface="Verdana"/>
              </a:rPr>
              <a:t> </a:t>
            </a:r>
            <a:r>
              <a:rPr lang="en-GB" sz="2300" dirty="0" err="1">
                <a:latin typeface="Verdana"/>
                <a:cs typeface="Verdana"/>
              </a:rPr>
              <a:t>voor</a:t>
            </a:r>
            <a:r>
              <a:rPr lang="en-GB" sz="2300" dirty="0">
                <a:latin typeface="Verdana"/>
                <a:cs typeface="Verdana"/>
              </a:rPr>
              <a:t> de e-blasts. </a:t>
            </a:r>
            <a:br>
              <a:rPr lang="en-GB" sz="2300" dirty="0">
                <a:latin typeface="Verdana"/>
                <a:cs typeface="Verdana"/>
              </a:rPr>
            </a:br>
            <a:r>
              <a:rPr lang="en-GB" sz="2300" dirty="0" err="1">
                <a:latin typeface="Verdana"/>
                <a:cs typeface="Verdana"/>
              </a:rPr>
              <a:t>Zo</a:t>
            </a:r>
            <a:r>
              <a:rPr lang="en-GB" sz="2300" dirty="0">
                <a:latin typeface="Verdana"/>
                <a:cs typeface="Verdana"/>
              </a:rPr>
              <a:t> </a:t>
            </a:r>
            <a:r>
              <a:rPr lang="en-GB" sz="2300" dirty="0" err="1">
                <a:latin typeface="Verdana"/>
                <a:cs typeface="Verdana"/>
              </a:rPr>
              <a:t>blijf</a:t>
            </a:r>
            <a:r>
              <a:rPr lang="en-GB" sz="2300" dirty="0">
                <a:latin typeface="Verdana"/>
                <a:cs typeface="Verdana"/>
              </a:rPr>
              <a:t> je </a:t>
            </a:r>
            <a:r>
              <a:rPr lang="en-GB" sz="2300" dirty="0" err="1">
                <a:latin typeface="Verdana"/>
                <a:cs typeface="Verdana"/>
              </a:rPr>
              <a:t>altijd</a:t>
            </a:r>
            <a:r>
              <a:rPr lang="en-GB" sz="2300" dirty="0">
                <a:latin typeface="Verdana"/>
                <a:cs typeface="Verdana"/>
              </a:rPr>
              <a:t> op de </a:t>
            </a:r>
            <a:r>
              <a:rPr lang="en-GB" sz="2300" dirty="0" err="1">
                <a:latin typeface="Verdana"/>
                <a:cs typeface="Verdana"/>
              </a:rPr>
              <a:t>hoogte</a:t>
            </a:r>
            <a:r>
              <a:rPr lang="en-GB" sz="2300" dirty="0">
                <a:latin typeface="Verdana"/>
                <a:cs typeface="Verdana"/>
              </a:rPr>
              <a:t> van de </a:t>
            </a:r>
            <a:r>
              <a:rPr lang="en-GB" sz="2300" dirty="0" err="1">
                <a:latin typeface="Verdana"/>
                <a:cs typeface="Verdana"/>
              </a:rPr>
              <a:t>lopende</a:t>
            </a:r>
            <a:r>
              <a:rPr lang="en-GB" sz="2300" dirty="0">
                <a:latin typeface="Verdana"/>
                <a:cs typeface="Verdana"/>
              </a:rPr>
              <a:t> </a:t>
            </a:r>
            <a:r>
              <a:rPr lang="en-GB" sz="2300" dirty="0" err="1">
                <a:latin typeface="Verdana"/>
                <a:cs typeface="Verdana"/>
              </a:rPr>
              <a:t>promoties</a:t>
            </a:r>
            <a:r>
              <a:rPr lang="en-GB" sz="2300" dirty="0">
                <a:latin typeface="Verdana"/>
                <a:cs typeface="Verdana"/>
              </a:rPr>
              <a:t> en </a:t>
            </a:r>
            <a:r>
              <a:rPr lang="en-GB" sz="2300" dirty="0" err="1">
                <a:latin typeface="Verdana"/>
                <a:cs typeface="Verdana"/>
              </a:rPr>
              <a:t>beloningen</a:t>
            </a:r>
            <a:r>
              <a:rPr lang="en-GB" sz="2300" dirty="0">
                <a:latin typeface="Verdana"/>
                <a:cs typeface="Verdana"/>
              </a:rPr>
              <a:t>.</a:t>
            </a:r>
          </a:p>
        </p:txBody>
      </p:sp>
      <p:pic>
        <p:nvPicPr>
          <p:cNvPr id="5" name="Picture 4" descr="95PPuntaCana-Sunri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201" y="4368054"/>
            <a:ext cx="3319928" cy="24899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Hi_LCF_24437829_LCF-05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423" y="2659598"/>
            <a:ext cx="3277604" cy="26002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Hi_LCF_24437549_LCF-094.jpg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518" y="4646866"/>
            <a:ext cx="3339233" cy="22205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 descr="43dPPuntaCana-GabiBeach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64" y="2865646"/>
            <a:ext cx="2061784" cy="30978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6090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036" y="2830779"/>
            <a:ext cx="2723642" cy="33013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1" y="5915746"/>
            <a:ext cx="11087100" cy="1049831"/>
          </a:xfrm>
        </p:spPr>
        <p:txBody>
          <a:bodyPr>
            <a:normAutofit fontScale="90000"/>
          </a:bodyPr>
          <a:lstStyle/>
          <a:p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Grootse</a:t>
            </a:r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doelen</a:t>
            </a:r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grootse</a:t>
            </a:r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beloningen</a:t>
            </a:r>
            <a:endParaRPr lang="en-GB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0" y="1"/>
            <a:ext cx="2831143" cy="34316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645" y="204396"/>
            <a:ext cx="3168396" cy="3840480"/>
          </a:xfrm>
          <a:prstGeom prst="rect">
            <a:avLst/>
          </a:prstGeom>
        </p:spPr>
      </p:pic>
      <p:pic>
        <p:nvPicPr>
          <p:cNvPr id="8" name="Picture 7" descr="3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0" y="1981200"/>
            <a:ext cx="3454400" cy="4178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1"/>
            <a:ext cx="2908972" cy="352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57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75883"/>
            <a:ext cx="12192000" cy="1325563"/>
          </a:xfrm>
        </p:spPr>
        <p:txBody>
          <a:bodyPr/>
          <a:lstStyle/>
          <a:p>
            <a:pPr algn="ctr"/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Wie</a:t>
            </a:r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volgt</a:t>
            </a:r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</a:t>
            </a:r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8464" y="1629009"/>
            <a:ext cx="10506187" cy="1444700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en-GB" sz="2200" dirty="0" err="1">
                <a:latin typeface="Verdana"/>
                <a:ea typeface="Verdana" panose="020B0604030504040204" pitchFamily="34" charset="0"/>
                <a:cs typeface="Verdana"/>
              </a:rPr>
              <a:t>Iedereen</a:t>
            </a:r>
            <a:r>
              <a:rPr lang="en-GB" sz="22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200" dirty="0" err="1">
                <a:latin typeface="Verdana"/>
                <a:ea typeface="Verdana" panose="020B0604030504040204" pitchFamily="34" charset="0"/>
                <a:cs typeface="Verdana"/>
              </a:rPr>
              <a:t>zal</a:t>
            </a:r>
            <a:r>
              <a:rPr lang="en-GB" sz="2200" dirty="0">
                <a:latin typeface="Verdana"/>
                <a:ea typeface="Verdana" panose="020B0604030504040204" pitchFamily="34" charset="0"/>
                <a:cs typeface="Verdana"/>
              </a:rPr>
              <a:t> over Reliv </a:t>
            </a:r>
            <a:r>
              <a:rPr lang="en-GB" sz="2200" dirty="0" err="1">
                <a:latin typeface="Verdana"/>
                <a:ea typeface="Verdana" panose="020B0604030504040204" pitchFamily="34" charset="0"/>
                <a:cs typeface="Verdana"/>
              </a:rPr>
              <a:t>te</a:t>
            </a:r>
            <a:r>
              <a:rPr lang="en-GB" sz="22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200" dirty="0" err="1">
                <a:latin typeface="Verdana"/>
                <a:ea typeface="Verdana" panose="020B0604030504040204" pitchFamily="34" charset="0"/>
                <a:cs typeface="Verdana"/>
              </a:rPr>
              <a:t>weten</a:t>
            </a:r>
            <a:r>
              <a:rPr lang="en-GB" sz="22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200" dirty="0" err="1">
                <a:latin typeface="Verdana"/>
                <a:ea typeface="Verdana" panose="020B0604030504040204" pitchFamily="34" charset="0"/>
                <a:cs typeface="Verdana"/>
              </a:rPr>
              <a:t>komen</a:t>
            </a:r>
            <a:r>
              <a:rPr lang="en-GB" sz="2200" dirty="0">
                <a:latin typeface="Verdana"/>
                <a:ea typeface="Verdana" panose="020B0604030504040204" pitchFamily="34" charset="0"/>
                <a:cs typeface="Verdana"/>
              </a:rPr>
              <a:t>. </a:t>
            </a:r>
            <a:br>
              <a:rPr lang="en-GB" sz="2200" dirty="0">
                <a:latin typeface="Verdana"/>
                <a:ea typeface="Verdana" panose="020B0604030504040204" pitchFamily="34" charset="0"/>
                <a:cs typeface="Verdana"/>
              </a:rPr>
            </a:br>
            <a:r>
              <a:rPr lang="en-GB" sz="2200" dirty="0" err="1">
                <a:latin typeface="Verdana"/>
                <a:ea typeface="Verdana" panose="020B0604030504040204" pitchFamily="34" charset="0"/>
                <a:cs typeface="Verdana"/>
              </a:rPr>
              <a:t>Zorg</a:t>
            </a:r>
            <a:r>
              <a:rPr lang="en-GB" sz="22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200" dirty="0" err="1">
                <a:latin typeface="Verdana"/>
                <a:ea typeface="Verdana" panose="020B0604030504040204" pitchFamily="34" charset="0"/>
                <a:cs typeface="Verdana"/>
              </a:rPr>
              <a:t>ervoor</a:t>
            </a:r>
            <a:r>
              <a:rPr lang="en-GB" sz="22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200" dirty="0" err="1">
                <a:latin typeface="Verdana"/>
                <a:ea typeface="Verdana" panose="020B0604030504040204" pitchFamily="34" charset="0"/>
                <a:cs typeface="Verdana"/>
              </a:rPr>
              <a:t>dat</a:t>
            </a:r>
            <a:r>
              <a:rPr lang="en-GB" sz="22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200" smtClean="0">
                <a:latin typeface="Verdana"/>
                <a:ea typeface="Verdana" panose="020B0604030504040204" pitchFamily="34" charset="0"/>
                <a:cs typeface="Verdana"/>
              </a:rPr>
              <a:t>ze</a:t>
            </a:r>
            <a:r>
              <a:rPr lang="en-GB" sz="22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200" dirty="0">
                <a:latin typeface="Verdana"/>
                <a:ea typeface="Verdana" panose="020B0604030504040204" pitchFamily="34" charset="0"/>
                <a:cs typeface="Verdana"/>
              </a:rPr>
              <a:t>het </a:t>
            </a:r>
            <a:r>
              <a:rPr lang="en-GB" sz="2200" dirty="0" err="1">
                <a:latin typeface="Verdana"/>
                <a:ea typeface="Verdana" panose="020B0604030504040204" pitchFamily="34" charset="0"/>
                <a:cs typeface="Verdana"/>
              </a:rPr>
              <a:t>eerst</a:t>
            </a:r>
            <a:r>
              <a:rPr lang="en-GB" sz="2200" dirty="0">
                <a:latin typeface="Verdana"/>
                <a:ea typeface="Verdana" panose="020B0604030504040204" pitchFamily="34" charset="0"/>
                <a:cs typeface="Verdana"/>
              </a:rPr>
              <a:t> van </a:t>
            </a:r>
            <a:r>
              <a:rPr lang="en-GB" sz="2200" dirty="0" err="1">
                <a:latin typeface="Verdana"/>
                <a:ea typeface="Verdana" panose="020B0604030504040204" pitchFamily="34" charset="0"/>
                <a:cs typeface="Verdana"/>
              </a:rPr>
              <a:t>jou</a:t>
            </a:r>
            <a:r>
              <a:rPr lang="en-GB" sz="22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200" dirty="0" err="1">
                <a:latin typeface="Verdana"/>
                <a:ea typeface="Verdana" panose="020B0604030504040204" pitchFamily="34" charset="0"/>
                <a:cs typeface="Verdana"/>
              </a:rPr>
              <a:t>horen</a:t>
            </a:r>
            <a:r>
              <a:rPr lang="en-GB" sz="2200" dirty="0">
                <a:latin typeface="Verdana"/>
                <a:ea typeface="Verdana" panose="020B0604030504040204" pitchFamily="34" charset="0"/>
                <a:cs typeface="Verdana"/>
              </a:rPr>
              <a:t>!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3439">
            <a:off x="388620" y="3146145"/>
            <a:ext cx="4985721" cy="33238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0281">
            <a:off x="6545254" y="3099534"/>
            <a:ext cx="5125557" cy="341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71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11338"/>
            <a:ext cx="121920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</a:t>
            </a:r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enige</a:t>
            </a:r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verschil</a:t>
            </a:r>
            <a:endParaRPr lang="en-GB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4959" y="1488047"/>
            <a:ext cx="5613207" cy="1961067"/>
          </a:xfrm>
        </p:spPr>
        <p:txBody>
          <a:bodyPr>
            <a:normAutofit/>
          </a:bodyPr>
          <a:lstStyle/>
          <a:p>
            <a:r>
              <a:rPr lang="en-GB" sz="2300" dirty="0" err="1">
                <a:latin typeface="Verdana"/>
                <a:ea typeface="Verdana" panose="020B0604030504040204" pitchFamily="34" charset="0"/>
                <a:cs typeface="Verdana"/>
              </a:rPr>
              <a:t>Dezelfde</a:t>
            </a:r>
            <a:r>
              <a:rPr lang="en-GB" sz="23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300" dirty="0" err="1">
                <a:latin typeface="Verdana"/>
                <a:ea typeface="Verdana" panose="020B0604030504040204" pitchFamily="34" charset="0"/>
                <a:cs typeface="Verdana"/>
              </a:rPr>
              <a:t>producten</a:t>
            </a:r>
            <a:endParaRPr lang="en-GB" sz="2300" dirty="0">
              <a:latin typeface="Verdana"/>
              <a:ea typeface="Verdana" panose="020B0604030504040204" pitchFamily="34" charset="0"/>
              <a:cs typeface="Verdana"/>
            </a:endParaRPr>
          </a:p>
          <a:p>
            <a:r>
              <a:rPr lang="en-GB" sz="2300" dirty="0" err="1" smtClean="0">
                <a:latin typeface="Verdana"/>
                <a:ea typeface="Verdana" panose="020B0604030504040204" pitchFamily="34" charset="0"/>
                <a:cs typeface="Verdana"/>
              </a:rPr>
              <a:t>Hetzelfde</a:t>
            </a:r>
            <a:r>
              <a:rPr lang="en-GB" sz="23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300" dirty="0" err="1">
                <a:latin typeface="Verdana"/>
                <a:ea typeface="Verdana" panose="020B0604030504040204" pitchFamily="34" charset="0"/>
                <a:cs typeface="Verdana"/>
              </a:rPr>
              <a:t>compensatieplan</a:t>
            </a:r>
            <a:endParaRPr lang="en-GB" sz="2300" dirty="0">
              <a:latin typeface="Verdana"/>
              <a:ea typeface="Verdana" panose="020B0604030504040204" pitchFamily="34" charset="0"/>
              <a:cs typeface="Verdana"/>
            </a:endParaRPr>
          </a:p>
          <a:p>
            <a:r>
              <a:rPr lang="en-GB" sz="2300" dirty="0" err="1" smtClean="0">
                <a:latin typeface="Verdana"/>
                <a:ea typeface="Verdana" panose="020B0604030504040204" pitchFamily="34" charset="0"/>
                <a:cs typeface="Verdana"/>
              </a:rPr>
              <a:t>Hetzelfde</a:t>
            </a:r>
            <a:r>
              <a:rPr lang="en-GB" sz="23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300" dirty="0" err="1">
                <a:latin typeface="Verdana"/>
                <a:ea typeface="Verdana" panose="020B0604030504040204" pitchFamily="34" charset="0"/>
                <a:cs typeface="Verdana"/>
              </a:rPr>
              <a:t>systeem</a:t>
            </a:r>
            <a:endParaRPr lang="en-GB" sz="2300" dirty="0">
              <a:latin typeface="Verdana"/>
              <a:ea typeface="Verdana" panose="020B0604030504040204" pitchFamily="34" charset="0"/>
              <a:cs typeface="Verdana"/>
            </a:endParaRPr>
          </a:p>
          <a:p>
            <a:r>
              <a:rPr lang="en-GB" sz="2300" dirty="0" smtClean="0">
                <a:latin typeface="Verdana"/>
                <a:ea typeface="Verdana" panose="020B0604030504040204" pitchFamily="34" charset="0"/>
                <a:cs typeface="Verdana"/>
              </a:rPr>
              <a:t>Het </a:t>
            </a:r>
            <a:r>
              <a:rPr lang="en-GB" sz="2300" dirty="0" err="1">
                <a:latin typeface="Verdana"/>
                <a:ea typeface="Verdana" panose="020B0604030504040204" pitchFamily="34" charset="0"/>
                <a:cs typeface="Verdana"/>
              </a:rPr>
              <a:t>enige</a:t>
            </a:r>
            <a:r>
              <a:rPr lang="en-GB" sz="23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300" dirty="0" err="1">
                <a:latin typeface="Verdana"/>
                <a:ea typeface="Verdana" panose="020B0604030504040204" pitchFamily="34" charset="0"/>
                <a:cs typeface="Verdana"/>
              </a:rPr>
              <a:t>verschil</a:t>
            </a:r>
            <a:r>
              <a:rPr lang="en-GB" sz="2300" dirty="0">
                <a:latin typeface="Verdana"/>
                <a:ea typeface="Verdana" panose="020B0604030504040204" pitchFamily="34" charset="0"/>
                <a:cs typeface="Verdana"/>
              </a:rPr>
              <a:t> ben </a:t>
            </a:r>
            <a:r>
              <a:rPr lang="en-GB" sz="2300" dirty="0" err="1">
                <a:latin typeface="Verdana"/>
                <a:ea typeface="Verdana" panose="020B0604030504040204" pitchFamily="34" charset="0"/>
                <a:cs typeface="Verdana"/>
              </a:rPr>
              <a:t>jij</a:t>
            </a:r>
            <a:r>
              <a:rPr lang="en-GB" sz="2300" dirty="0">
                <a:latin typeface="Verdana"/>
                <a:ea typeface="Verdana" panose="020B0604030504040204" pitchFamily="34" charset="0"/>
                <a:cs typeface="Verdana"/>
              </a:rPr>
              <a:t>!</a:t>
            </a:r>
          </a:p>
          <a:p>
            <a:endParaRPr lang="en-GB" sz="2300" dirty="0">
              <a:latin typeface="Verdana"/>
              <a:cs typeface="Verdan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5706947"/>
            <a:ext cx="12192000" cy="646323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en-GB" sz="3500" b="1" dirty="0" err="1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Wiens</a:t>
            </a:r>
            <a:r>
              <a:rPr lang="en-GB" sz="35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500" b="1" dirty="0" err="1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leven</a:t>
            </a:r>
            <a:r>
              <a:rPr lang="en-GB" sz="35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500" b="1" dirty="0" err="1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</a:t>
            </a:r>
            <a:r>
              <a:rPr lang="en-GB" sz="35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500" b="1" dirty="0" err="1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jij</a:t>
            </a:r>
            <a:r>
              <a:rPr lang="en-GB" sz="35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500" b="1" dirty="0" err="1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vandaag</a:t>
            </a:r>
            <a:r>
              <a:rPr lang="en-GB" sz="35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500" b="1" dirty="0" err="1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nog</a:t>
            </a:r>
            <a:r>
              <a:rPr lang="en-GB" sz="35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500" b="1" dirty="0" err="1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veranderen</a:t>
            </a:r>
            <a:r>
              <a:rPr lang="en-GB" sz="35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345" y="3337388"/>
            <a:ext cx="8537667" cy="238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13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57301">
            <a:off x="5453516" y="933921"/>
            <a:ext cx="4246240" cy="36634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732">
            <a:off x="8448040" y="2962969"/>
            <a:ext cx="3481118" cy="29385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271" y="325738"/>
            <a:ext cx="7044171" cy="1325563"/>
          </a:xfrm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Kalogris</a:t>
            </a:r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Stichting</a:t>
            </a:r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GB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GB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Reliv </a:t>
            </a:r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Missie</a:t>
            </a:r>
            <a:endParaRPr lang="en-GB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0607" y="6181328"/>
            <a:ext cx="11865685" cy="430879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ctr"/>
            <a:r>
              <a:rPr lang="en-GB" sz="2200" b="1" dirty="0" smtClean="0">
                <a:latin typeface="Verdana"/>
                <a:cs typeface="Verdana"/>
              </a:rPr>
              <a:t>‘Ga </a:t>
            </a:r>
            <a:r>
              <a:rPr lang="en-GB" sz="2200" b="1" dirty="0" err="1">
                <a:latin typeface="Verdana"/>
                <a:cs typeface="Verdana"/>
              </a:rPr>
              <a:t>niet</a:t>
            </a:r>
            <a:r>
              <a:rPr lang="en-GB" sz="2200" b="1" dirty="0">
                <a:latin typeface="Verdana"/>
                <a:cs typeface="Verdana"/>
              </a:rPr>
              <a:t> </a:t>
            </a:r>
            <a:r>
              <a:rPr lang="en-GB" sz="2200" b="1" dirty="0" err="1">
                <a:latin typeface="Verdana"/>
                <a:cs typeface="Verdana"/>
              </a:rPr>
              <a:t>heen</a:t>
            </a:r>
            <a:r>
              <a:rPr lang="en-GB" sz="2200" b="1" dirty="0">
                <a:latin typeface="Verdana"/>
                <a:cs typeface="Verdana"/>
              </a:rPr>
              <a:t> </a:t>
            </a:r>
            <a:r>
              <a:rPr lang="en-GB" sz="2200" b="1" dirty="0" err="1">
                <a:latin typeface="Verdana"/>
                <a:cs typeface="Verdana"/>
              </a:rPr>
              <a:t>zonder</a:t>
            </a:r>
            <a:r>
              <a:rPr lang="en-GB" sz="2200" b="1" dirty="0">
                <a:latin typeface="Verdana"/>
                <a:cs typeface="Verdana"/>
              </a:rPr>
              <a:t> </a:t>
            </a:r>
            <a:r>
              <a:rPr lang="en-GB" sz="2200" b="1" dirty="0" err="1">
                <a:latin typeface="Verdana"/>
                <a:cs typeface="Verdana"/>
              </a:rPr>
              <a:t>een</a:t>
            </a:r>
            <a:r>
              <a:rPr lang="en-GB" sz="2200" b="1" dirty="0">
                <a:latin typeface="Verdana"/>
                <a:cs typeface="Verdana"/>
              </a:rPr>
              <a:t> </a:t>
            </a:r>
            <a:r>
              <a:rPr lang="en-GB" sz="2200" b="1" dirty="0" err="1">
                <a:latin typeface="Verdana"/>
                <a:cs typeface="Verdana"/>
              </a:rPr>
              <a:t>overwinning</a:t>
            </a:r>
            <a:r>
              <a:rPr lang="en-GB" sz="2200" b="1" dirty="0">
                <a:latin typeface="Verdana"/>
                <a:cs typeface="Verdana"/>
              </a:rPr>
              <a:t> </a:t>
            </a:r>
            <a:r>
              <a:rPr lang="en-GB" sz="2200" b="1" dirty="0" err="1">
                <a:latin typeface="Verdana"/>
                <a:cs typeface="Verdana"/>
              </a:rPr>
              <a:t>voor</a:t>
            </a:r>
            <a:r>
              <a:rPr lang="en-GB" sz="2200" b="1" dirty="0">
                <a:latin typeface="Verdana"/>
                <a:cs typeface="Verdana"/>
              </a:rPr>
              <a:t> de </a:t>
            </a:r>
            <a:r>
              <a:rPr lang="en-GB" sz="2200" b="1" dirty="0" err="1">
                <a:latin typeface="Verdana"/>
                <a:cs typeface="Verdana"/>
              </a:rPr>
              <a:t>mensheid</a:t>
            </a:r>
            <a:r>
              <a:rPr lang="en-GB" sz="2200" b="1" dirty="0">
                <a:latin typeface="Verdana"/>
                <a:cs typeface="Verdana"/>
              </a:rPr>
              <a:t> </a:t>
            </a:r>
            <a:r>
              <a:rPr lang="en-GB" sz="2200" b="1" dirty="0" err="1">
                <a:latin typeface="Verdana"/>
                <a:cs typeface="Verdana"/>
              </a:rPr>
              <a:t>te</a:t>
            </a:r>
            <a:r>
              <a:rPr lang="en-GB" sz="2200" b="1" dirty="0">
                <a:latin typeface="Verdana"/>
                <a:cs typeface="Verdana"/>
              </a:rPr>
              <a:t> </a:t>
            </a:r>
            <a:r>
              <a:rPr lang="en-GB" sz="2200" b="1" dirty="0" err="1" smtClean="0">
                <a:latin typeface="Verdana"/>
                <a:cs typeface="Verdana"/>
              </a:rPr>
              <a:t>behalen</a:t>
            </a:r>
            <a:r>
              <a:rPr lang="en-GB" sz="2200" b="1" dirty="0" smtClean="0">
                <a:latin typeface="Verdana"/>
                <a:cs typeface="Verdana"/>
              </a:rPr>
              <a:t>’ </a:t>
            </a:r>
            <a:endParaRPr lang="en-GB" sz="2200" b="1" dirty="0">
              <a:latin typeface="Verdana"/>
              <a:cs typeface="Verdana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36437" y="2529666"/>
            <a:ext cx="4795099" cy="3185334"/>
          </a:xfrm>
        </p:spPr>
        <p:txBody>
          <a:bodyPr>
            <a:normAutofit/>
          </a:bodyPr>
          <a:lstStyle/>
          <a:p>
            <a:r>
              <a:rPr lang="en-US" dirty="0"/>
              <a:t>40.000+ </a:t>
            </a:r>
            <a:r>
              <a:rPr lang="en-US" dirty="0" err="1"/>
              <a:t>mensen</a:t>
            </a:r>
            <a:r>
              <a:rPr lang="en-US" dirty="0"/>
              <a:t> </a:t>
            </a:r>
            <a:r>
              <a:rPr lang="en-US" dirty="0" err="1"/>
              <a:t>dagelijks</a:t>
            </a:r>
            <a:r>
              <a:rPr lang="en-US" dirty="0"/>
              <a:t> </a:t>
            </a:r>
            <a:r>
              <a:rPr lang="en-US" dirty="0" err="1"/>
              <a:t>gevoed</a:t>
            </a:r>
            <a:r>
              <a:rPr lang="en-US" dirty="0"/>
              <a:t> door de Reliv </a:t>
            </a:r>
            <a:r>
              <a:rPr lang="en-US" dirty="0" err="1"/>
              <a:t>Kalogris</a:t>
            </a:r>
            <a:r>
              <a:rPr lang="en-US" dirty="0"/>
              <a:t> </a:t>
            </a:r>
            <a:r>
              <a:rPr lang="en-US" dirty="0" err="1"/>
              <a:t>Stichting</a:t>
            </a:r>
            <a:endParaRPr lang="en-US" dirty="0"/>
          </a:p>
          <a:p>
            <a:r>
              <a:rPr lang="en-US" dirty="0" err="1" smtClean="0"/>
              <a:t>Honderden</a:t>
            </a:r>
            <a:r>
              <a:rPr lang="en-US" dirty="0" smtClean="0"/>
              <a:t> </a:t>
            </a:r>
            <a:r>
              <a:rPr lang="en-US" dirty="0" err="1"/>
              <a:t>voedingsprogramma's</a:t>
            </a:r>
            <a:r>
              <a:rPr lang="en-US" dirty="0"/>
              <a:t> in 9 </a:t>
            </a:r>
            <a:r>
              <a:rPr lang="en-US" dirty="0" err="1"/>
              <a:t>landen</a:t>
            </a:r>
            <a:endParaRPr lang="en-US" dirty="0"/>
          </a:p>
          <a:p>
            <a:r>
              <a:rPr lang="en-US" dirty="0" err="1" smtClean="0"/>
              <a:t>Gesteund</a:t>
            </a:r>
            <a:r>
              <a:rPr lang="en-US" dirty="0" smtClean="0"/>
              <a:t> </a:t>
            </a:r>
            <a:r>
              <a:rPr lang="en-US" dirty="0"/>
              <a:t>door </a:t>
            </a:r>
            <a:r>
              <a:rPr lang="en-US" dirty="0" err="1"/>
              <a:t>Distributeurs</a:t>
            </a:r>
            <a:endParaRPr lang="en-GB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36648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408" y="252637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Reliv is </a:t>
            </a:r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uniek</a:t>
            </a:r>
            <a:endParaRPr lang="en-GB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408" y="1578199"/>
            <a:ext cx="7498979" cy="467199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900"/>
              </a:spcAft>
            </a:pPr>
            <a:r>
              <a:rPr lang="en-GB" sz="2200" dirty="0" err="1">
                <a:latin typeface="Verdana"/>
                <a:cs typeface="Verdana"/>
              </a:rPr>
              <a:t>Stabiliteit</a:t>
            </a:r>
            <a:r>
              <a:rPr lang="en-GB" sz="2200" dirty="0">
                <a:latin typeface="Verdana"/>
                <a:cs typeface="Verdana"/>
              </a:rPr>
              <a:t> - al </a:t>
            </a:r>
            <a:r>
              <a:rPr lang="en-GB" sz="2200" dirty="0" err="1">
                <a:latin typeface="Verdana"/>
                <a:cs typeface="Verdana"/>
              </a:rPr>
              <a:t>meer</a:t>
            </a:r>
            <a:r>
              <a:rPr lang="en-GB" sz="2200" dirty="0">
                <a:latin typeface="Verdana"/>
                <a:cs typeface="Verdana"/>
              </a:rPr>
              <a:t> </a:t>
            </a:r>
            <a:r>
              <a:rPr lang="en-GB" sz="2200" dirty="0" err="1">
                <a:latin typeface="Verdana"/>
                <a:cs typeface="Verdana"/>
              </a:rPr>
              <a:t>dan</a:t>
            </a:r>
            <a:r>
              <a:rPr lang="en-GB" sz="2200" dirty="0">
                <a:latin typeface="Verdana"/>
                <a:cs typeface="Verdana"/>
              </a:rPr>
              <a:t> 25 </a:t>
            </a:r>
            <a:r>
              <a:rPr lang="en-GB" sz="2200" dirty="0" err="1">
                <a:latin typeface="Verdana"/>
                <a:cs typeface="Verdana"/>
              </a:rPr>
              <a:t>jaar</a:t>
            </a:r>
            <a:endParaRPr lang="en-GB" sz="22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Aft>
                <a:spcPts val="900"/>
              </a:spcAft>
            </a:pPr>
            <a:r>
              <a:rPr lang="en-GB" sz="2200" dirty="0" err="1" smtClean="0">
                <a:latin typeface="Verdana"/>
                <a:cs typeface="Verdana"/>
              </a:rPr>
              <a:t>Productiefaciliteiten</a:t>
            </a:r>
            <a:r>
              <a:rPr lang="en-GB" sz="2200" dirty="0" smtClean="0">
                <a:latin typeface="Verdana"/>
                <a:cs typeface="Verdana"/>
              </a:rPr>
              <a:t> in </a:t>
            </a:r>
            <a:r>
              <a:rPr lang="en-GB" sz="2200" dirty="0" err="1">
                <a:latin typeface="Verdana"/>
                <a:cs typeface="Verdana"/>
              </a:rPr>
              <a:t>eigen</a:t>
            </a:r>
            <a:r>
              <a:rPr lang="en-GB" sz="2200" dirty="0">
                <a:latin typeface="Verdana"/>
                <a:cs typeface="Verdana"/>
              </a:rPr>
              <a:t> </a:t>
            </a:r>
            <a:r>
              <a:rPr lang="en-GB" sz="2200" dirty="0" err="1" smtClean="0">
                <a:latin typeface="Verdana"/>
                <a:cs typeface="Verdana"/>
              </a:rPr>
              <a:t>beheer</a:t>
            </a:r>
            <a:endParaRPr lang="en-GB" sz="22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Aft>
                <a:spcPts val="900"/>
              </a:spcAft>
            </a:pPr>
            <a:r>
              <a:rPr lang="en-GB" sz="2200" dirty="0" err="1" smtClean="0">
                <a:latin typeface="Verdana"/>
                <a:cs typeface="Verdana"/>
              </a:rPr>
              <a:t>Innovatief</a:t>
            </a:r>
            <a:r>
              <a:rPr lang="en-GB" sz="2200" dirty="0" smtClean="0">
                <a:latin typeface="Verdana"/>
                <a:cs typeface="Verdana"/>
              </a:rPr>
              <a:t> </a:t>
            </a:r>
            <a:r>
              <a:rPr lang="en-GB" sz="2200" dirty="0">
                <a:latin typeface="Verdana"/>
                <a:cs typeface="Verdana"/>
              </a:rPr>
              <a:t>en modern </a:t>
            </a:r>
            <a:r>
              <a:rPr lang="en-GB" sz="2200" dirty="0" smtClean="0">
                <a:latin typeface="Verdana"/>
                <a:cs typeface="Verdana"/>
              </a:rPr>
              <a:t>Research &amp;</a:t>
            </a:r>
            <a:br>
              <a:rPr lang="en-GB" sz="2200" dirty="0" smtClean="0">
                <a:latin typeface="Verdana"/>
                <a:cs typeface="Verdana"/>
              </a:rPr>
            </a:br>
            <a:r>
              <a:rPr lang="en-GB" sz="2200" dirty="0" smtClean="0">
                <a:latin typeface="Verdana"/>
                <a:cs typeface="Verdana"/>
              </a:rPr>
              <a:t>Development </a:t>
            </a:r>
            <a:r>
              <a:rPr lang="en-GB" sz="2200" dirty="0">
                <a:latin typeface="Verdana"/>
                <a:cs typeface="Verdana"/>
              </a:rPr>
              <a:t>team</a:t>
            </a:r>
          </a:p>
          <a:p>
            <a:pPr>
              <a:lnSpc>
                <a:spcPct val="100000"/>
              </a:lnSpc>
              <a:spcAft>
                <a:spcPts val="900"/>
              </a:spcAft>
            </a:pPr>
            <a:r>
              <a:rPr lang="en-GB" sz="2200" dirty="0" err="1" smtClean="0">
                <a:latin typeface="Verdana"/>
                <a:cs typeface="Verdana"/>
              </a:rPr>
              <a:t>Internationale</a:t>
            </a:r>
            <a:r>
              <a:rPr lang="en-GB" sz="2200" dirty="0" smtClean="0">
                <a:latin typeface="Verdana"/>
                <a:cs typeface="Verdana"/>
              </a:rPr>
              <a:t> </a:t>
            </a:r>
            <a:r>
              <a:rPr lang="en-GB" sz="2200" dirty="0" err="1">
                <a:latin typeface="Verdana"/>
                <a:cs typeface="Verdana"/>
              </a:rPr>
              <a:t>mogelijkheden</a:t>
            </a:r>
            <a:endParaRPr lang="en-GB" sz="22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Aft>
                <a:spcPts val="900"/>
              </a:spcAft>
            </a:pPr>
            <a:r>
              <a:rPr lang="en-GB" sz="2200" dirty="0" err="1" smtClean="0">
                <a:latin typeface="Verdana"/>
                <a:cs typeface="Verdana"/>
              </a:rPr>
              <a:t>Een</a:t>
            </a:r>
            <a:r>
              <a:rPr lang="en-GB" sz="2200" dirty="0" smtClean="0">
                <a:latin typeface="Verdana"/>
                <a:cs typeface="Verdana"/>
              </a:rPr>
              <a:t> </a:t>
            </a:r>
            <a:r>
              <a:rPr lang="en-GB" sz="2200" dirty="0" err="1">
                <a:latin typeface="Verdana"/>
                <a:cs typeface="Verdana"/>
              </a:rPr>
              <a:t>bewezen</a:t>
            </a:r>
            <a:r>
              <a:rPr lang="en-GB" sz="2200" dirty="0">
                <a:latin typeface="Verdana"/>
                <a:cs typeface="Verdana"/>
              </a:rPr>
              <a:t> en </a:t>
            </a:r>
            <a:r>
              <a:rPr lang="en-GB" sz="2200" dirty="0" err="1" smtClean="0">
                <a:latin typeface="Verdana"/>
                <a:cs typeface="Verdana"/>
              </a:rPr>
              <a:t>succesvol</a:t>
            </a:r>
            <a:r>
              <a:rPr lang="en-GB" sz="2200" dirty="0" smtClean="0">
                <a:latin typeface="Verdana"/>
                <a:cs typeface="Verdana"/>
              </a:rPr>
              <a:t> </a:t>
            </a:r>
            <a:r>
              <a:rPr lang="en-GB" sz="2200" dirty="0" err="1" smtClean="0">
                <a:latin typeface="Verdana"/>
                <a:cs typeface="Verdana"/>
              </a:rPr>
              <a:t>systeem</a:t>
            </a:r>
            <a:endParaRPr lang="en-GB" sz="22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Aft>
                <a:spcPts val="900"/>
              </a:spcAft>
            </a:pPr>
            <a:r>
              <a:rPr lang="en-GB" sz="2200" dirty="0" err="1" smtClean="0">
                <a:latin typeface="Verdana"/>
                <a:cs typeface="Verdana"/>
              </a:rPr>
              <a:t>Gepatenteerde</a:t>
            </a:r>
            <a:r>
              <a:rPr lang="en-GB" sz="2200" dirty="0">
                <a:latin typeface="Verdana"/>
                <a:cs typeface="Verdana"/>
              </a:rPr>
              <a:t>, </a:t>
            </a:r>
            <a:r>
              <a:rPr lang="en-GB" sz="2200" dirty="0" err="1" smtClean="0">
                <a:latin typeface="Verdana"/>
                <a:cs typeface="Verdana"/>
              </a:rPr>
              <a:t>bewezen</a:t>
            </a:r>
            <a:r>
              <a:rPr lang="en-GB" sz="2200" dirty="0" smtClean="0">
                <a:latin typeface="Verdana"/>
                <a:cs typeface="Verdana"/>
              </a:rPr>
              <a:t> </a:t>
            </a:r>
            <a:r>
              <a:rPr lang="en-GB" sz="2200" dirty="0">
                <a:latin typeface="Verdana"/>
                <a:cs typeface="Verdana"/>
              </a:rPr>
              <a:t>en </a:t>
            </a:r>
            <a:r>
              <a:rPr lang="en-GB" sz="2200" dirty="0" err="1">
                <a:latin typeface="Verdana"/>
                <a:cs typeface="Verdana"/>
              </a:rPr>
              <a:t>effectieve</a:t>
            </a:r>
            <a:r>
              <a:rPr lang="en-GB" sz="2200" dirty="0">
                <a:latin typeface="Verdana"/>
                <a:cs typeface="Verdana"/>
              </a:rPr>
              <a:t> </a:t>
            </a:r>
            <a:r>
              <a:rPr lang="en-GB" sz="2200" dirty="0" err="1" smtClean="0">
                <a:latin typeface="Verdana"/>
                <a:cs typeface="Verdana"/>
              </a:rPr>
              <a:t>formules</a:t>
            </a:r>
            <a:endParaRPr lang="en-GB" sz="2200" dirty="0">
              <a:latin typeface="Verdana"/>
              <a:cs typeface="Verdana"/>
            </a:endParaRPr>
          </a:p>
        </p:txBody>
      </p:sp>
      <p:pic>
        <p:nvPicPr>
          <p:cNvPr id="1026" name="Picture 2" descr="N:\! Dominique\Logo's\RelivBlue29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582" y="1344059"/>
            <a:ext cx="3588609" cy="358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088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Productlijn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9" y="2004530"/>
            <a:ext cx="12167058" cy="339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18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b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00" y="914400"/>
            <a:ext cx="438355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712" y="213657"/>
            <a:ext cx="11547588" cy="1195596"/>
          </a:xfrm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Jouw</a:t>
            </a:r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onderneming</a:t>
            </a:r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begint</a:t>
            </a:r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bij</a:t>
            </a:r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jou</a:t>
            </a:r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984" y="1530393"/>
            <a:ext cx="4814371" cy="1548271"/>
          </a:xfrm>
        </p:spPr>
        <p:txBody>
          <a:bodyPr>
            <a:normAutofit/>
          </a:bodyPr>
          <a:lstStyle/>
          <a:p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‘Be a product of the product’</a:t>
            </a:r>
          </a:p>
          <a:p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De 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Reliv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producten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werken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!</a:t>
            </a:r>
          </a:p>
          <a:p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De 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Reliv business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werkt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!</a:t>
            </a:r>
          </a:p>
          <a:p>
            <a:endParaRPr lang="en-GB" dirty="0" smtClean="0">
              <a:latin typeface="Verdana"/>
              <a:cs typeface="Verdana"/>
            </a:endParaRPr>
          </a:p>
          <a:p>
            <a:endParaRPr lang="en-GB" dirty="0">
              <a:latin typeface="Verdana"/>
              <a:cs typeface="Verdan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914" y="3242711"/>
            <a:ext cx="5765115" cy="3046980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r>
              <a:rPr lang="en-GB" sz="24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Enkele</a:t>
            </a:r>
            <a:r>
              <a:rPr lang="en-GB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4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voorbeelden</a:t>
            </a:r>
            <a:r>
              <a:rPr lang="en-GB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</a:t>
            </a:r>
          </a:p>
          <a:p>
            <a:endParaRPr lang="en-GB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 </a:t>
            </a:r>
            <a:r>
              <a:rPr lang="en-GB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kan</a:t>
            </a: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elke</a:t>
            </a: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vraag</a:t>
            </a: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GB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beantwoorden</a:t>
            </a:r>
            <a:r>
              <a:rPr lang="en-GB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met:</a:t>
            </a:r>
          </a:p>
          <a:p>
            <a:r>
              <a:rPr lang="en-GB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Ervaringen</a:t>
            </a: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GB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ervaringen</a:t>
            </a: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GB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ervaringen</a:t>
            </a:r>
            <a:endParaRPr lang="en-GB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Wees</a:t>
            </a: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zichtbaar</a:t>
            </a: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met het product </a:t>
            </a:r>
            <a:b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</a:t>
            </a:r>
            <a:r>
              <a:rPr lang="en-GB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business</a:t>
            </a:r>
            <a:endParaRPr lang="en-GB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830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Definieer</a:t>
            </a:r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je </a:t>
            </a:r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doelen</a:t>
            </a:r>
            <a:endParaRPr lang="en-GB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813" y="1742497"/>
            <a:ext cx="10515600" cy="4351338"/>
          </a:xfrm>
        </p:spPr>
        <p:txBody>
          <a:bodyPr/>
          <a:lstStyle/>
          <a:p>
            <a:pPr>
              <a:spcAft>
                <a:spcPts val="1100"/>
              </a:spcAft>
            </a:pPr>
            <a:r>
              <a:rPr lang="en-GB" dirty="0" err="1">
                <a:latin typeface="Verdana"/>
                <a:cs typeface="Verdana"/>
              </a:rPr>
              <a:t>Bespreek</a:t>
            </a:r>
            <a:r>
              <a:rPr lang="en-GB" dirty="0">
                <a:latin typeface="Verdana"/>
                <a:cs typeface="Verdana"/>
              </a:rPr>
              <a:t> je </a:t>
            </a:r>
            <a:r>
              <a:rPr lang="en-GB" dirty="0" err="1">
                <a:latin typeface="Verdana"/>
                <a:cs typeface="Verdana"/>
              </a:rPr>
              <a:t>doelen</a:t>
            </a:r>
            <a:r>
              <a:rPr lang="en-GB" dirty="0">
                <a:latin typeface="Verdana"/>
                <a:cs typeface="Verdana"/>
              </a:rPr>
              <a:t> met je </a:t>
            </a:r>
            <a:r>
              <a:rPr lang="en-GB" dirty="0" err="1">
                <a:latin typeface="Verdana"/>
                <a:cs typeface="Verdana"/>
              </a:rPr>
              <a:t>u</a:t>
            </a:r>
            <a:r>
              <a:rPr lang="en-GB" dirty="0" err="1" smtClean="0">
                <a:latin typeface="Verdana"/>
                <a:cs typeface="Verdana"/>
              </a:rPr>
              <a:t>pline</a:t>
            </a:r>
            <a:endParaRPr lang="en-GB" dirty="0" smtClean="0">
              <a:latin typeface="Verdana"/>
              <a:cs typeface="Verdana"/>
            </a:endParaRPr>
          </a:p>
          <a:p>
            <a:pPr marL="0" indent="0">
              <a:spcAft>
                <a:spcPts val="1100"/>
              </a:spcAft>
              <a:buNone/>
              <a:tabLst>
                <a:tab pos="457200" algn="l"/>
              </a:tabLst>
            </a:pPr>
            <a:r>
              <a:rPr lang="en-GB" sz="2400" dirty="0" smtClean="0">
                <a:latin typeface="Verdana"/>
                <a:cs typeface="Verdana"/>
              </a:rPr>
              <a:t>	– </a:t>
            </a:r>
            <a:r>
              <a:rPr lang="en-GB" sz="2400" dirty="0" err="1">
                <a:latin typeface="Verdana"/>
                <a:cs typeface="Verdana"/>
              </a:rPr>
              <a:t>Korte</a:t>
            </a:r>
            <a:r>
              <a:rPr lang="en-GB" sz="2400" dirty="0">
                <a:latin typeface="Verdana"/>
                <a:cs typeface="Verdana"/>
              </a:rPr>
              <a:t> </a:t>
            </a:r>
            <a:r>
              <a:rPr lang="en-GB" sz="2400" dirty="0" err="1" smtClean="0">
                <a:latin typeface="Verdana"/>
                <a:cs typeface="Verdana"/>
              </a:rPr>
              <a:t>termijn</a:t>
            </a:r>
            <a:endParaRPr lang="en-GB" sz="2400" dirty="0" smtClean="0">
              <a:latin typeface="Verdana"/>
              <a:cs typeface="Verdana"/>
            </a:endParaRPr>
          </a:p>
          <a:p>
            <a:pPr marL="0" indent="0">
              <a:spcAft>
                <a:spcPts val="1100"/>
              </a:spcAft>
              <a:buNone/>
              <a:tabLst>
                <a:tab pos="457200" algn="l"/>
              </a:tabLst>
            </a:pPr>
            <a:r>
              <a:rPr lang="en-GB" sz="2400" dirty="0">
                <a:latin typeface="Verdana"/>
                <a:cs typeface="Verdana"/>
              </a:rPr>
              <a:t>	– Lange </a:t>
            </a:r>
            <a:r>
              <a:rPr lang="en-GB" sz="2400" dirty="0" err="1" smtClean="0">
                <a:latin typeface="Verdana"/>
                <a:cs typeface="Verdana"/>
              </a:rPr>
              <a:t>termijn</a:t>
            </a:r>
            <a:endParaRPr lang="en-GB" sz="2400" dirty="0" smtClean="0">
              <a:latin typeface="Verdana"/>
              <a:cs typeface="Verdana"/>
            </a:endParaRPr>
          </a:p>
          <a:p>
            <a:pPr>
              <a:spcAft>
                <a:spcPts val="1100"/>
              </a:spcAft>
              <a:buFont typeface="Arial"/>
              <a:buChar char="•"/>
              <a:tabLst>
                <a:tab pos="457200" algn="l"/>
              </a:tabLst>
            </a:pPr>
            <a:r>
              <a:rPr lang="en-GB" dirty="0" err="1">
                <a:latin typeface="Verdana"/>
                <a:cs typeface="Verdana"/>
              </a:rPr>
              <a:t>Bepaal</a:t>
            </a:r>
            <a:r>
              <a:rPr lang="en-GB" dirty="0">
                <a:latin typeface="Verdana"/>
                <a:cs typeface="Verdana"/>
              </a:rPr>
              <a:t> je Reliv </a:t>
            </a:r>
            <a:r>
              <a:rPr lang="en-GB" dirty="0" err="1">
                <a:latin typeface="Verdana"/>
                <a:cs typeface="Verdana"/>
              </a:rPr>
              <a:t>werkuren</a:t>
            </a:r>
            <a:endParaRPr lang="en-GB" dirty="0">
              <a:latin typeface="Verdana"/>
              <a:cs typeface="Verdana"/>
            </a:endParaRPr>
          </a:p>
          <a:p>
            <a:pPr marL="227013" indent="-227013">
              <a:spcAft>
                <a:spcPts val="1100"/>
              </a:spcAft>
              <a:buFont typeface="Arial"/>
              <a:buChar char="•"/>
              <a:tabLst>
                <a:tab pos="457200" algn="l"/>
              </a:tabLst>
            </a:pPr>
            <a:r>
              <a:rPr lang="en-GB" dirty="0" smtClean="0">
                <a:latin typeface="Verdana"/>
                <a:cs typeface="Verdana"/>
              </a:rPr>
              <a:t>Master </a:t>
            </a:r>
            <a:r>
              <a:rPr lang="en-GB" dirty="0">
                <a:latin typeface="Verdana"/>
                <a:cs typeface="Verdana"/>
              </a:rPr>
              <a:t>Affiliate?</a:t>
            </a:r>
            <a:endParaRPr lang="en-GB" dirty="0" smtClean="0">
              <a:latin typeface="Verdana"/>
              <a:cs typeface="Verdana"/>
            </a:endParaRPr>
          </a:p>
          <a:p>
            <a:pPr>
              <a:spcAft>
                <a:spcPts val="1100"/>
              </a:spcAft>
            </a:pPr>
            <a:r>
              <a:rPr lang="en-GB" dirty="0" err="1">
                <a:latin typeface="Verdana"/>
                <a:cs typeface="Verdana"/>
              </a:rPr>
              <a:t>Stel</a:t>
            </a:r>
            <a:r>
              <a:rPr lang="en-GB" dirty="0">
                <a:latin typeface="Verdana"/>
                <a:cs typeface="Verdana"/>
              </a:rPr>
              <a:t> </a:t>
            </a:r>
            <a:r>
              <a:rPr lang="en-GB" dirty="0" err="1">
                <a:latin typeface="Verdana"/>
                <a:cs typeface="Verdana"/>
              </a:rPr>
              <a:t>een</a:t>
            </a:r>
            <a:r>
              <a:rPr lang="en-GB" dirty="0">
                <a:latin typeface="Verdana"/>
                <a:cs typeface="Verdana"/>
              </a:rPr>
              <a:t> </a:t>
            </a:r>
            <a:r>
              <a:rPr lang="en-GB" dirty="0" err="1">
                <a:latin typeface="Verdana"/>
                <a:cs typeface="Verdana"/>
              </a:rPr>
              <a:t>actielijst</a:t>
            </a:r>
            <a:r>
              <a:rPr lang="en-GB" dirty="0">
                <a:latin typeface="Verdana"/>
                <a:cs typeface="Verdana"/>
              </a:rPr>
              <a:t> </a:t>
            </a:r>
            <a:r>
              <a:rPr lang="en-GB" dirty="0" err="1">
                <a:latin typeface="Verdana"/>
                <a:cs typeface="Verdana"/>
              </a:rPr>
              <a:t>samen</a:t>
            </a:r>
            <a:endParaRPr lang="en-GB" dirty="0">
              <a:latin typeface="Verdana"/>
              <a:cs typeface="Verdana"/>
            </a:endParaRPr>
          </a:p>
        </p:txBody>
      </p:sp>
      <p:pic>
        <p:nvPicPr>
          <p:cNvPr id="5" name="Picture 4" descr="1019_424155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00" y="1435100"/>
            <a:ext cx="4681728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46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:\! Shared Marketing\Photoshoot 2014\Group - Distributor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93"/>
          <a:stretch/>
        </p:blipFill>
        <p:spPr bwMode="auto">
          <a:xfrm>
            <a:off x="4161774" y="751770"/>
            <a:ext cx="8093726" cy="611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682" y="246792"/>
            <a:ext cx="10917518" cy="1325563"/>
          </a:xfrm>
        </p:spPr>
        <p:txBody>
          <a:bodyPr/>
          <a:lstStyle/>
          <a:p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Nieuwe</a:t>
            </a:r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mensen</a:t>
            </a:r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bevorderen</a:t>
            </a:r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groei</a:t>
            </a:r>
            <a:endParaRPr lang="en-GB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178" y="1505527"/>
            <a:ext cx="5733773" cy="4239058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  <a:buFont typeface="Arial"/>
              <a:buChar char="•"/>
            </a:pPr>
            <a:r>
              <a:rPr lang="en-GB" sz="1900" dirty="0" err="1">
                <a:latin typeface="Verdana"/>
                <a:cs typeface="Verdana"/>
              </a:rPr>
              <a:t>Laat</a:t>
            </a:r>
            <a:r>
              <a:rPr lang="en-GB" sz="1900" dirty="0">
                <a:latin typeface="Verdana"/>
                <a:cs typeface="Verdana"/>
              </a:rPr>
              <a:t> het </a:t>
            </a:r>
            <a:r>
              <a:rPr lang="en-GB" sz="1900" dirty="0" err="1">
                <a:latin typeface="Verdana"/>
                <a:cs typeface="Verdana"/>
              </a:rPr>
              <a:t>hele</a:t>
            </a:r>
            <a:r>
              <a:rPr lang="en-GB" sz="1900" dirty="0">
                <a:latin typeface="Verdana"/>
                <a:cs typeface="Verdana"/>
              </a:rPr>
              <a:t> </a:t>
            </a:r>
            <a:r>
              <a:rPr lang="en-GB" sz="1900" dirty="0" err="1">
                <a:latin typeface="Verdana"/>
                <a:cs typeface="Verdana"/>
              </a:rPr>
              <a:t>beeld</a:t>
            </a:r>
            <a:r>
              <a:rPr lang="en-GB" sz="1900" dirty="0">
                <a:latin typeface="Verdana"/>
                <a:cs typeface="Verdana"/>
              </a:rPr>
              <a:t> van Reliv </a:t>
            </a:r>
            <a:r>
              <a:rPr lang="en-GB" sz="1900" dirty="0" err="1" smtClean="0">
                <a:latin typeface="Verdana"/>
                <a:cs typeface="Verdana"/>
              </a:rPr>
              <a:t>zien</a:t>
            </a:r>
            <a:endParaRPr lang="en-GB" sz="1900" dirty="0" smtClean="0">
              <a:latin typeface="Verdana"/>
              <a:cs typeface="Verdana"/>
            </a:endParaRPr>
          </a:p>
          <a:p>
            <a:pPr marL="0" indent="287338">
              <a:lnSpc>
                <a:spcPct val="70000"/>
              </a:lnSpc>
              <a:buNone/>
            </a:pPr>
            <a:r>
              <a:rPr lang="en-GB" sz="1900" dirty="0" smtClean="0">
                <a:latin typeface="Verdana"/>
                <a:cs typeface="Verdana"/>
              </a:rPr>
              <a:t>– Het </a:t>
            </a:r>
            <a:r>
              <a:rPr lang="en-GB" sz="1900" dirty="0" err="1">
                <a:latin typeface="Verdana"/>
                <a:cs typeface="Verdana"/>
              </a:rPr>
              <a:t>bedrijf</a:t>
            </a:r>
            <a:endParaRPr lang="en-GB" sz="1900" dirty="0">
              <a:latin typeface="Verdana"/>
              <a:cs typeface="Verdana"/>
            </a:endParaRPr>
          </a:p>
          <a:p>
            <a:pPr marL="0" indent="287338">
              <a:lnSpc>
                <a:spcPct val="70000"/>
              </a:lnSpc>
              <a:buNone/>
            </a:pPr>
            <a:r>
              <a:rPr lang="en-GB" sz="1900" dirty="0">
                <a:latin typeface="Verdana"/>
                <a:cs typeface="Verdana"/>
              </a:rPr>
              <a:t>– </a:t>
            </a:r>
            <a:r>
              <a:rPr lang="en-GB" sz="1900" dirty="0" smtClean="0">
                <a:latin typeface="Verdana"/>
                <a:cs typeface="Verdana"/>
              </a:rPr>
              <a:t>De </a:t>
            </a:r>
            <a:r>
              <a:rPr lang="en-GB" sz="1900" dirty="0" err="1">
                <a:latin typeface="Verdana"/>
                <a:cs typeface="Verdana"/>
              </a:rPr>
              <a:t>producten</a:t>
            </a:r>
            <a:endParaRPr lang="en-GB" sz="1900" dirty="0">
              <a:latin typeface="Verdana"/>
              <a:cs typeface="Verdana"/>
            </a:endParaRPr>
          </a:p>
          <a:p>
            <a:pPr marL="0" indent="287338">
              <a:lnSpc>
                <a:spcPct val="70000"/>
              </a:lnSpc>
              <a:buNone/>
            </a:pPr>
            <a:r>
              <a:rPr lang="en-GB" sz="1900" dirty="0">
                <a:latin typeface="Verdana"/>
                <a:cs typeface="Verdana"/>
              </a:rPr>
              <a:t>– </a:t>
            </a:r>
            <a:r>
              <a:rPr lang="en-GB" sz="1900" dirty="0" smtClean="0">
                <a:latin typeface="Verdana"/>
                <a:cs typeface="Verdana"/>
              </a:rPr>
              <a:t>De </a:t>
            </a:r>
            <a:r>
              <a:rPr lang="en-GB" sz="1900" dirty="0" err="1">
                <a:latin typeface="Verdana"/>
                <a:cs typeface="Verdana"/>
              </a:rPr>
              <a:t>missie</a:t>
            </a:r>
            <a:endParaRPr lang="en-GB" sz="1900" dirty="0">
              <a:latin typeface="Verdana"/>
              <a:cs typeface="Verdana"/>
            </a:endParaRPr>
          </a:p>
          <a:p>
            <a:pPr marL="0" indent="287338">
              <a:lnSpc>
                <a:spcPct val="70000"/>
              </a:lnSpc>
              <a:buNone/>
            </a:pPr>
            <a:r>
              <a:rPr lang="en-GB" sz="1900" dirty="0">
                <a:latin typeface="Verdana"/>
                <a:cs typeface="Verdana"/>
              </a:rPr>
              <a:t>– </a:t>
            </a:r>
            <a:r>
              <a:rPr lang="en-GB" sz="1900" dirty="0" smtClean="0">
                <a:latin typeface="Verdana"/>
                <a:cs typeface="Verdana"/>
              </a:rPr>
              <a:t>De </a:t>
            </a:r>
            <a:r>
              <a:rPr lang="en-GB" sz="1900" dirty="0" err="1">
                <a:latin typeface="Verdana"/>
                <a:cs typeface="Verdana"/>
              </a:rPr>
              <a:t>kans</a:t>
            </a:r>
            <a:endParaRPr lang="en-GB" sz="19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lang="en-GB" sz="19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r>
              <a:rPr lang="en-GB" sz="1900" dirty="0" err="1">
                <a:latin typeface="Verdana"/>
                <a:cs typeface="Verdana"/>
              </a:rPr>
              <a:t>Dat</a:t>
            </a:r>
            <a:r>
              <a:rPr lang="en-GB" sz="1900" dirty="0">
                <a:latin typeface="Verdana"/>
                <a:cs typeface="Verdana"/>
              </a:rPr>
              <a:t> </a:t>
            </a:r>
            <a:r>
              <a:rPr lang="en-GB" sz="1900" dirty="0" err="1">
                <a:latin typeface="Verdana"/>
                <a:cs typeface="Verdana"/>
              </a:rPr>
              <a:t>leidt</a:t>
            </a:r>
            <a:r>
              <a:rPr lang="en-GB" sz="1900" dirty="0">
                <a:latin typeface="Verdana"/>
                <a:cs typeface="Verdana"/>
              </a:rPr>
              <a:t> </a:t>
            </a:r>
            <a:r>
              <a:rPr lang="en-GB" sz="1900" dirty="0" smtClean="0">
                <a:latin typeface="Verdana"/>
                <a:cs typeface="Verdana"/>
              </a:rPr>
              <a:t>tot… </a:t>
            </a:r>
            <a:r>
              <a:rPr lang="en-GB" sz="1900" dirty="0">
                <a:latin typeface="Verdana"/>
                <a:cs typeface="Verdana"/>
              </a:rPr>
              <a:t/>
            </a:r>
            <a:br>
              <a:rPr lang="en-GB" sz="1900" dirty="0">
                <a:latin typeface="Verdana"/>
                <a:cs typeface="Verdana"/>
              </a:rPr>
            </a:br>
            <a:r>
              <a:rPr lang="en-GB" sz="1900" dirty="0">
                <a:latin typeface="Verdana"/>
                <a:cs typeface="Verdana"/>
              </a:rPr>
              <a:t> – </a:t>
            </a:r>
            <a:r>
              <a:rPr lang="en-GB" sz="1900" dirty="0" err="1">
                <a:latin typeface="Verdana"/>
                <a:cs typeface="Verdana"/>
              </a:rPr>
              <a:t>Nieuwe</a:t>
            </a:r>
            <a:r>
              <a:rPr lang="en-GB" sz="1900" dirty="0">
                <a:latin typeface="Verdana"/>
                <a:cs typeface="Verdana"/>
              </a:rPr>
              <a:t> </a:t>
            </a:r>
            <a:r>
              <a:rPr lang="en-GB" sz="1900" dirty="0" err="1">
                <a:latin typeface="Verdana"/>
                <a:cs typeface="Verdana"/>
              </a:rPr>
              <a:t>klanten</a:t>
            </a:r>
            <a:r>
              <a:rPr lang="en-GB" sz="1900" dirty="0">
                <a:latin typeface="Verdana"/>
                <a:cs typeface="Verdana"/>
              </a:rPr>
              <a:t/>
            </a:r>
            <a:br>
              <a:rPr lang="en-GB" sz="1900" dirty="0">
                <a:latin typeface="Verdana"/>
                <a:cs typeface="Verdana"/>
              </a:rPr>
            </a:br>
            <a:r>
              <a:rPr lang="en-GB" sz="1900" dirty="0">
                <a:latin typeface="Verdana"/>
                <a:cs typeface="Verdana"/>
              </a:rPr>
              <a:t> – </a:t>
            </a:r>
            <a:r>
              <a:rPr lang="en-GB" sz="1900" dirty="0" err="1" smtClean="0">
                <a:latin typeface="Verdana"/>
                <a:cs typeface="Verdana"/>
              </a:rPr>
              <a:t>Distributeurs</a:t>
            </a:r>
            <a:r>
              <a:rPr lang="en-GB" sz="1900" dirty="0" smtClean="0">
                <a:latin typeface="Verdana"/>
                <a:cs typeface="Verdana"/>
              </a:rPr>
              <a:t> </a:t>
            </a:r>
            <a:r>
              <a:rPr lang="en-GB" sz="1900" dirty="0">
                <a:latin typeface="Verdana"/>
                <a:cs typeface="Verdana"/>
              </a:rPr>
              <a:t>+ Master Affiliates</a:t>
            </a:r>
            <a:br>
              <a:rPr lang="en-GB" sz="1900" dirty="0">
                <a:latin typeface="Verdana"/>
                <a:cs typeface="Verdana"/>
              </a:rPr>
            </a:br>
            <a:r>
              <a:rPr lang="en-GB" sz="1900" dirty="0">
                <a:latin typeface="Verdana"/>
                <a:cs typeface="Verdana"/>
              </a:rPr>
              <a:t> – </a:t>
            </a:r>
            <a:r>
              <a:rPr lang="en-GB" sz="1900" dirty="0" err="1" smtClean="0">
                <a:latin typeface="Verdana"/>
                <a:cs typeface="Verdana"/>
              </a:rPr>
              <a:t>Aanbevelingen</a:t>
            </a:r>
            <a:endParaRPr lang="en-GB" sz="1900" dirty="0" smtClean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lang="en-GB" sz="19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r>
              <a:rPr lang="en-GB" sz="1900" dirty="0">
                <a:latin typeface="Verdana"/>
                <a:cs typeface="Verdana"/>
              </a:rPr>
              <a:t>Sponsoring + </a:t>
            </a:r>
            <a:r>
              <a:rPr lang="en-GB" sz="1900" dirty="0" smtClean="0">
                <a:latin typeface="Verdana"/>
                <a:cs typeface="Verdana"/>
              </a:rPr>
              <a:t>Volume </a:t>
            </a:r>
            <a:r>
              <a:rPr lang="en-GB" sz="1900" dirty="0">
                <a:latin typeface="Verdana"/>
                <a:cs typeface="Verdana"/>
              </a:rPr>
              <a:t>= </a:t>
            </a:r>
            <a:r>
              <a:rPr lang="en-GB" sz="1900" dirty="0" err="1">
                <a:latin typeface="Verdana"/>
                <a:cs typeface="Verdana"/>
              </a:rPr>
              <a:t>Continuïteit</a:t>
            </a:r>
            <a:endParaRPr lang="en-GB" sz="1900" dirty="0">
              <a:latin typeface="Verdana"/>
              <a:cs typeface="Verdana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0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82265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Reliv Colors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B1B0"/>
      </a:accent1>
      <a:accent2>
        <a:srgbClr val="00A4E4"/>
      </a:accent2>
      <a:accent3>
        <a:srgbClr val="FFFFFF"/>
      </a:accent3>
      <a:accent4>
        <a:srgbClr val="F14723"/>
      </a:accent4>
      <a:accent5>
        <a:srgbClr val="F8971D"/>
      </a:accent5>
      <a:accent6>
        <a:srgbClr val="7BB931"/>
      </a:accent6>
      <a:hlink>
        <a:srgbClr val="00B1B0"/>
      </a:hlink>
      <a:folHlink>
        <a:srgbClr val="00A4E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4215</TotalTime>
  <Words>1034</Words>
  <Application>Microsoft Macintosh PowerPoint</Application>
  <PresentationFormat>Custom</PresentationFormat>
  <Paragraphs>280</Paragraphs>
  <Slides>38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Office Theme</vt:lpstr>
      <vt:lpstr>1_Office Theme</vt:lpstr>
      <vt:lpstr>Welkom</vt:lpstr>
      <vt:lpstr>Reliv Basic Training </vt:lpstr>
      <vt:lpstr>Waarom  Reliv?</vt:lpstr>
      <vt:lpstr>Kalogris Stichting:  De Reliv Missie</vt:lpstr>
      <vt:lpstr>Reliv is uniek</vt:lpstr>
      <vt:lpstr>Productlijn</vt:lpstr>
      <vt:lpstr>Jouw onderneming begint bij jou!</vt:lpstr>
      <vt:lpstr>Definieer je doelen</vt:lpstr>
      <vt:lpstr>Nieuwe mensen bevorderen groei</vt:lpstr>
      <vt:lpstr>Jouw contactplan</vt:lpstr>
      <vt:lpstr>Afspraken maken</vt:lpstr>
      <vt:lpstr>De afspraak: Hoe?</vt:lpstr>
      <vt:lpstr>Vraag om een beslissing: Producten</vt:lpstr>
      <vt:lpstr>Vraag om een beslissing: Business</vt:lpstr>
      <vt:lpstr>Follow-up met jouw klanten</vt:lpstr>
      <vt:lpstr>PowerPoint Presentation</vt:lpstr>
      <vt:lpstr>PowerPoint Presentation</vt:lpstr>
      <vt:lpstr>Bouw een team op</vt:lpstr>
      <vt:lpstr>Het Reliv systeem werkt in jouw voordeel</vt:lpstr>
      <vt:lpstr>Maak gebruik van het systeem om mensen met Reliv te verbinden</vt:lpstr>
      <vt:lpstr>Jouw upline – het eerste element</vt:lpstr>
      <vt:lpstr>Upline: 2 – op – 1 afspraak</vt:lpstr>
      <vt:lpstr>3-way-call</vt:lpstr>
      <vt:lpstr>Maandagavond Conference Call</vt:lpstr>
      <vt:lpstr>Maandagavond Conference Call</vt:lpstr>
      <vt:lpstr>BOM</vt:lpstr>
      <vt:lpstr>Basistraining</vt:lpstr>
      <vt:lpstr>Speciale evenementen / MATS</vt:lpstr>
      <vt:lpstr>Conferenties</vt:lpstr>
      <vt:lpstr>Het Reliv systeem</vt:lpstr>
      <vt:lpstr>Jouw wekelijkse actieplan</vt:lpstr>
      <vt:lpstr>Jouw doelen voor deze maand</vt:lpstr>
      <vt:lpstr>Impact van jouw instelling</vt:lpstr>
      <vt:lpstr>Compensatieplan</vt:lpstr>
      <vt:lpstr>Promoties en beloningen</vt:lpstr>
      <vt:lpstr>Grootse doelen – grootse beloningen</vt:lpstr>
      <vt:lpstr>Wie volgt er?</vt:lpstr>
      <vt:lpstr>Het enige verschil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Frances Webb</dc:creator>
  <cp:lastModifiedBy>Brett Nunnally</cp:lastModifiedBy>
  <cp:revision>283</cp:revision>
  <dcterms:created xsi:type="dcterms:W3CDTF">2013-08-02T14:47:43Z</dcterms:created>
  <dcterms:modified xsi:type="dcterms:W3CDTF">2019-08-15T19:09:29Z</dcterms:modified>
</cp:coreProperties>
</file>