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81" r:id="rId2"/>
    <p:sldId id="278" r:id="rId3"/>
    <p:sldId id="277" r:id="rId4"/>
    <p:sldId id="282" r:id="rId5"/>
    <p:sldId id="259" r:id="rId6"/>
    <p:sldId id="284" r:id="rId7"/>
    <p:sldId id="261" r:id="rId8"/>
    <p:sldId id="262" r:id="rId9"/>
    <p:sldId id="283" r:id="rId10"/>
    <p:sldId id="263" r:id="rId11"/>
    <p:sldId id="264" r:id="rId12"/>
    <p:sldId id="285" r:id="rId13"/>
    <p:sldId id="266" r:id="rId14"/>
    <p:sldId id="279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80" r:id="rId24"/>
    <p:sldId id="276" r:id="rId25"/>
  </p:sldIdLst>
  <p:sldSz cx="16257588" cy="9144000"/>
  <p:notesSz cx="6797675" cy="9926638"/>
  <p:defaultTextStyle>
    <a:defPPr>
      <a:defRPr lang="en-US"/>
    </a:defPPr>
    <a:lvl1pPr algn="l" defTabSz="7254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725488" indent="-268288" algn="l" defTabSz="7254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1450975" indent="-536575" algn="l" defTabSz="7254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2176463" indent="-804863" algn="l" defTabSz="7254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2901950" indent="-1073150" algn="l" defTabSz="7254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1">
          <p15:clr>
            <a:srgbClr val="A4A3A4"/>
          </p15:clr>
        </p15:guide>
        <p15:guide id="3" orient="horz" pos="4846">
          <p15:clr>
            <a:srgbClr val="A4A3A4"/>
          </p15:clr>
        </p15:guide>
        <p15:guide id="4" pos="8147">
          <p15:clr>
            <a:srgbClr val="A4A3A4"/>
          </p15:clr>
        </p15:guide>
        <p15:guide id="5" orient="horz">
          <p15:clr>
            <a:srgbClr val="A4A3A4"/>
          </p15:clr>
        </p15:guide>
        <p15:guide id="6" pos="102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76" autoAdjust="0"/>
    <p:restoredTop sz="94764" autoAdjust="0"/>
  </p:normalViewPr>
  <p:slideViewPr>
    <p:cSldViewPr snapToGrid="0" snapToObjects="1">
      <p:cViewPr varScale="1">
        <p:scale>
          <a:sx n="113" d="100"/>
          <a:sy n="113" d="100"/>
        </p:scale>
        <p:origin x="-128" y="-904"/>
      </p:cViewPr>
      <p:guideLst>
        <p:guide orient="horz" pos="2880"/>
        <p:guide orient="horz" pos="4846"/>
        <p:guide orient="horz"/>
        <p:guide pos="5121"/>
        <p:guide pos="8147"/>
        <p:guide pos="102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14" d="100"/>
          <a:sy n="114" d="100"/>
        </p:scale>
        <p:origin x="-4552" y="-12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75" cy="4965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2" y="1"/>
            <a:ext cx="2946275" cy="4965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/>
              </a:defRPr>
            </a:lvl1pPr>
          </a:lstStyle>
          <a:p>
            <a:fld id="{1EF403F0-EDE6-4CFB-8E5B-93413A847FF9}" type="datetimeFigureOut">
              <a:rPr lang="en-US" smtClean="0"/>
              <a:pPr/>
              <a:t>1/5/18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83" y="4715922"/>
            <a:ext cx="5436909" cy="44668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430"/>
            <a:ext cx="2946275" cy="4965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2" y="9428430"/>
            <a:ext cx="2946275" cy="4965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/>
              </a:defRPr>
            </a:lvl1pPr>
          </a:lstStyle>
          <a:p>
            <a:fld id="{B5A789E3-A1A6-4AC7-9222-6E4B0C9E03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031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CADFBA7-2EAF-47F8-929E-CA997FF1CAA6}" type="slidenum">
              <a:rPr lang="en-US" altLang="en-US" sz="1200">
                <a:latin typeface="Verdana"/>
              </a:rPr>
              <a:pPr eaLnBrk="1" hangingPunct="1"/>
              <a:t>3</a:t>
            </a:fld>
            <a:endParaRPr lang="en-US" altLang="en-US" sz="12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11263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789E3-A1A6-4AC7-9222-6E4B0C9E03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07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789E3-A1A6-4AC7-9222-6E4B0C9E03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08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789E3-A1A6-4AC7-9222-6E4B0C9E03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86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789E3-A1A6-4AC7-9222-6E4B0C9E03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65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789E3-A1A6-4AC7-9222-6E4B0C9E03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17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789E3-A1A6-4AC7-9222-6E4B0C9E03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97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789E3-A1A6-4AC7-9222-6E4B0C9E03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8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8"/>
            <a:ext cx="1381895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48F35-DF9B-4F95-8E2C-3AD87F9A5CB7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B7981-5ABC-41C7-99C2-1362563CB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94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F5B97-F82E-42FF-A027-0D3534754EDB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1C738-22D8-46A5-9B84-7288151DB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0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957048" y="488951"/>
            <a:ext cx="6503035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5119" y="488951"/>
            <a:ext cx="19240969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04818-99DE-4A53-A0F8-5FA939D3DFE9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B9277-D3AB-4643-9D89-C3B58993F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83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90937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6C1B1-E950-49C1-B0C9-5FF8CD7D93C6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0903A-DEEC-4536-90FA-E585749BB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4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37" y="5875867"/>
            <a:ext cx="1381895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37" y="3875618"/>
            <a:ext cx="1381895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75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51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27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30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7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5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03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607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FADED-D64D-4C72-8A87-F10C8640539D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0D1D-05F2-4BE0-A781-E8E4D86CD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38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5119" y="2844800"/>
            <a:ext cx="12870591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6669" y="2844800"/>
            <a:ext cx="12873414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08E1F-8EAA-4072-8ECB-1BADB0375BD3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8C47B-1852-439B-B95E-201205FEC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4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2046817"/>
            <a:ext cx="718325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79" y="2899833"/>
            <a:ext cx="718325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630" y="2046817"/>
            <a:ext cx="718608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630" y="2899833"/>
            <a:ext cx="718608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C0A9C-F88E-44C9-9F8C-4A6EF426757F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63587-7B37-41AF-A934-CCAEB9668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41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D9741-7073-43B7-B72F-FBAA8A71EF10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32AA3-31A3-468E-B89C-A15DB203E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5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6F1BE-1636-4B00-89F3-615FB96A245B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2F9D1-C2F0-4271-8DE4-31A8BF7C3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9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364067"/>
            <a:ext cx="5348634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5" y="364067"/>
            <a:ext cx="908844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1913467"/>
            <a:ext cx="534863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1C39B-630F-4BA0-B597-550DD1689943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6AAAB-D5B5-405B-846D-E0685EB4E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601" y="6400800"/>
            <a:ext cx="975455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601" y="817033"/>
            <a:ext cx="9754553" cy="5486400"/>
          </a:xfrm>
        </p:spPr>
        <p:txBody>
          <a:bodyPr rtlCol="0">
            <a:normAutofit/>
          </a:bodyPr>
          <a:lstStyle>
            <a:lvl1pPr marL="0" indent="0">
              <a:buNone/>
              <a:defRPr sz="5100"/>
            </a:lvl1pPr>
            <a:lvl2pPr marL="725759" indent="0">
              <a:buNone/>
              <a:defRPr sz="4400"/>
            </a:lvl2pPr>
            <a:lvl3pPr marL="1451519" indent="0">
              <a:buNone/>
              <a:defRPr sz="3800"/>
            </a:lvl3pPr>
            <a:lvl4pPr marL="2177278" indent="0">
              <a:buNone/>
              <a:defRPr sz="3200"/>
            </a:lvl4pPr>
            <a:lvl5pPr marL="2903037" indent="0">
              <a:buNone/>
              <a:defRPr sz="3200"/>
            </a:lvl5pPr>
            <a:lvl6pPr marL="3628796" indent="0">
              <a:buNone/>
              <a:defRPr sz="3200"/>
            </a:lvl6pPr>
            <a:lvl7pPr marL="4354556" indent="0">
              <a:buNone/>
              <a:defRPr sz="3200"/>
            </a:lvl7pPr>
            <a:lvl8pPr marL="5080315" indent="0">
              <a:buNone/>
              <a:defRPr sz="3200"/>
            </a:lvl8pPr>
            <a:lvl9pPr marL="5806074" indent="0">
              <a:buNone/>
              <a:defRPr sz="32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601" y="7156451"/>
            <a:ext cx="975455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90381-2FCC-48D2-B9B8-F4B51EEDC28D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46E7E-0ECA-4133-A489-665A1FD84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1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0" y="366713"/>
            <a:ext cx="146319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152" tIns="72576" rIns="145152" bIns="725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0" y="2133600"/>
            <a:ext cx="14631988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152" tIns="72576" rIns="145152" bIns="72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8475663"/>
            <a:ext cx="3794125" cy="485775"/>
          </a:xfrm>
          <a:prstGeom prst="rect">
            <a:avLst/>
          </a:prstGeom>
        </p:spPr>
        <p:txBody>
          <a:bodyPr vert="horz" wrap="square" lIns="145152" tIns="72576" rIns="145152" bIns="72576" numCol="1" anchor="ctr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rgbClr val="898989"/>
                </a:solidFill>
                <a:latin typeface="Verdana" pitchFamily="34" charset="0"/>
                <a:ea typeface="Verdana"/>
              </a:defRPr>
            </a:lvl1pPr>
          </a:lstStyle>
          <a:p>
            <a:pPr>
              <a:defRPr/>
            </a:pPr>
            <a:fld id="{AF1F6812-E1C2-47CD-B9D2-00C6D0032BA2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663" y="8475663"/>
            <a:ext cx="5148262" cy="485775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ctr" defTabSz="725759" fontAlgn="auto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663" y="8475663"/>
            <a:ext cx="3794125" cy="485775"/>
          </a:xfrm>
          <a:prstGeom prst="rect">
            <a:avLst/>
          </a:prstGeom>
        </p:spPr>
        <p:txBody>
          <a:bodyPr vert="horz" wrap="square" lIns="145152" tIns="72576" rIns="145152" bIns="72576" numCol="1" anchor="ctr" anchorCtr="0" compatLnSpc="1">
            <a:prstTxWarp prst="textNoShape">
              <a:avLst/>
            </a:prstTxWarp>
          </a:bodyPr>
          <a:lstStyle>
            <a:lvl1pPr algn="r">
              <a:defRPr sz="1900">
                <a:solidFill>
                  <a:srgbClr val="898989"/>
                </a:solidFill>
                <a:latin typeface="Verdana" pitchFamily="34" charset="0"/>
                <a:ea typeface="Verdana"/>
              </a:defRPr>
            </a:lvl1pPr>
          </a:lstStyle>
          <a:p>
            <a:pPr>
              <a:defRPr/>
            </a:pPr>
            <a:fld id="{B5D1C987-F417-412F-BDA5-23F25C3B7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725488" rtl="0" eaLnBrk="1" fontAlgn="base" hangingPunct="1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Verdana"/>
          <a:ea typeface="Verdana"/>
          <a:cs typeface="+mj-cs"/>
        </a:defRPr>
      </a:lvl1pPr>
      <a:lvl2pPr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2pPr>
      <a:lvl3pPr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3pPr>
      <a:lvl4pPr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4pPr>
      <a:lvl5pPr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5pPr>
      <a:lvl6pPr marL="457200"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6pPr>
      <a:lvl7pPr marL="914400"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7pPr>
      <a:lvl8pPr marL="1371600"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8pPr>
      <a:lvl9pPr marL="1828800" algn="ctr" defTabSz="725488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Verdana" pitchFamily="34" charset="0"/>
          <a:ea typeface="MS PGothic" pitchFamily="34" charset="-128"/>
        </a:defRPr>
      </a:lvl9pPr>
    </p:titleStyle>
    <p:bodyStyle>
      <a:lvl1pPr marL="542925" indent="-542925" algn="l" defTabSz="7254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Verdana"/>
          <a:ea typeface="Verdana"/>
          <a:cs typeface="+mn-cs"/>
        </a:defRPr>
      </a:lvl1pPr>
      <a:lvl2pPr marL="1177925" indent="-452438" algn="l" defTabSz="7254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4400" kern="1200">
          <a:solidFill>
            <a:schemeClr val="tx1"/>
          </a:solidFill>
          <a:latin typeface="Verdana"/>
          <a:ea typeface="Verdana"/>
          <a:cs typeface="+mn-cs"/>
        </a:defRPr>
      </a:lvl2pPr>
      <a:lvl3pPr marL="1812925" indent="-361950" algn="l" defTabSz="7254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Verdana"/>
          <a:ea typeface="Verdana"/>
          <a:cs typeface="+mn-cs"/>
        </a:defRPr>
      </a:lvl3pPr>
      <a:lvl4pPr marL="2540000" indent="-361950" algn="l" defTabSz="7254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Verdana"/>
          <a:ea typeface="Verdana"/>
          <a:cs typeface="+mn-cs"/>
        </a:defRPr>
      </a:lvl4pPr>
      <a:lvl5pPr marL="3265488" indent="-361950" algn="l" defTabSz="7254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200" kern="1200">
          <a:solidFill>
            <a:schemeClr val="tx1"/>
          </a:solidFill>
          <a:latin typeface="Verdana"/>
          <a:ea typeface="Verdana"/>
          <a:cs typeface="+mn-cs"/>
        </a:defRPr>
      </a:lvl5pPr>
      <a:lvl6pPr marL="3991676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_19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2823"/>
            <a:ext cx="16253254" cy="771117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55382" y="117967"/>
            <a:ext cx="2624895" cy="2624895"/>
          </a:xfrm>
          <a:prstGeom prst="ellipse">
            <a:avLst/>
          </a:prstGeom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/>
              </a:rPr>
              <a:t>  </a:t>
            </a:r>
            <a:endParaRPr lang="en-US" dirty="0">
              <a:latin typeface="Verdana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3206224" y="498018"/>
            <a:ext cx="13204331" cy="64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0948" tIns="60948" rIns="60948" bIns="60948">
            <a:spAutoFit/>
          </a:bodyPr>
          <a:lstStyle>
            <a:lvl1pPr>
              <a:defRPr sz="33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sz="3200" dirty="0">
                <a:ea typeface="Batang"/>
                <a:cs typeface="Times New Roman"/>
              </a:rPr>
              <a:t>Ernährung leicht gemacht. Ein reichhaltiges Leben führen.</a:t>
            </a:r>
            <a:endParaRPr lang="en-US" sz="3200" dirty="0">
              <a:effectLst/>
              <a:ea typeface="Batang"/>
              <a:cs typeface="Times New Roman"/>
            </a:endParaRPr>
          </a:p>
        </p:txBody>
      </p:sp>
      <p:pic>
        <p:nvPicPr>
          <p:cNvPr id="2" name="Picture 1" descr="RelivBlue299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16" y="283816"/>
            <a:ext cx="2376781" cy="23100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2263" y="6566610"/>
            <a:ext cx="58812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FFFF"/>
                </a:solidFill>
                <a:latin typeface="Verdana"/>
                <a:cs typeface="Verdana"/>
              </a:rPr>
              <a:t>Gelegenheit</a:t>
            </a:r>
            <a:endParaRPr lang="en-US" sz="66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534116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>
            <a:off x="0" y="6032500"/>
            <a:ext cx="9270899" cy="3126263"/>
          </a:xfrm>
          <a:prstGeom prst="homePlat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96131" y="1897915"/>
            <a:ext cx="9843531" cy="39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571500" indent="-571500" eaLnBrk="1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Clr>
                <a:srgbClr val="00A4E4"/>
              </a:buClr>
            </a:pPr>
            <a:r>
              <a:rPr lang="en-US" altLang="en-US" sz="3200" dirty="0" err="1">
                <a:ea typeface="Verdana"/>
              </a:rPr>
              <a:t>Hochwertige</a:t>
            </a:r>
            <a:r>
              <a:rPr lang="en-US" altLang="en-US" sz="3200" dirty="0">
                <a:ea typeface="Verdana"/>
              </a:rPr>
              <a:t> </a:t>
            </a:r>
            <a:r>
              <a:rPr lang="en-US" altLang="en-US" sz="3200" dirty="0" err="1">
                <a:ea typeface="Verdana"/>
              </a:rPr>
              <a:t>Ernährung</a:t>
            </a:r>
            <a:endParaRPr lang="en-US" altLang="en-US" sz="3200" dirty="0">
              <a:ea typeface="Verdana"/>
            </a:endParaRPr>
          </a:p>
          <a:p>
            <a:pPr marL="571500" indent="-571500" eaLnBrk="1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Clr>
                <a:srgbClr val="00A4E4"/>
              </a:buClr>
            </a:pPr>
            <a:r>
              <a:rPr lang="en-US" altLang="en-US" sz="3200" dirty="0" err="1">
                <a:ea typeface="Verdana"/>
              </a:rPr>
              <a:t>Garantiert</a:t>
            </a:r>
            <a:r>
              <a:rPr lang="en-US" altLang="en-US" sz="3200" dirty="0">
                <a:ea typeface="Verdana"/>
              </a:rPr>
              <a:t> </a:t>
            </a:r>
            <a:r>
              <a:rPr lang="en-US" altLang="en-US" sz="3200" dirty="0" err="1">
                <a:ea typeface="Verdana"/>
              </a:rPr>
              <a:t>qualitativ</a:t>
            </a:r>
            <a:r>
              <a:rPr lang="en-US" altLang="en-US" sz="3200" dirty="0">
                <a:ea typeface="Verdana"/>
              </a:rPr>
              <a:t> </a:t>
            </a:r>
            <a:r>
              <a:rPr lang="en-US" altLang="en-US" sz="3200" dirty="0" err="1">
                <a:ea typeface="Verdana"/>
              </a:rPr>
              <a:t>hochwertige</a:t>
            </a:r>
            <a:r>
              <a:rPr lang="en-US" altLang="en-US" sz="3200" dirty="0">
                <a:ea typeface="Verdana"/>
              </a:rPr>
              <a:t> </a:t>
            </a:r>
            <a:r>
              <a:rPr lang="en-US" altLang="en-US" sz="3200" dirty="0" err="1">
                <a:ea typeface="Verdana"/>
              </a:rPr>
              <a:t>Inhaltsstoffe</a:t>
            </a:r>
            <a:endParaRPr lang="en-US" altLang="en-US" sz="3200" dirty="0">
              <a:ea typeface="Verdana"/>
            </a:endParaRPr>
          </a:p>
          <a:p>
            <a:pPr marL="571500" indent="-571500" eaLnBrk="1" hangingPunct="1">
              <a:lnSpc>
                <a:spcPct val="110000"/>
              </a:lnSpc>
              <a:spcBef>
                <a:spcPts val="0"/>
              </a:spcBef>
              <a:spcAft>
                <a:spcPts val="2200"/>
              </a:spcAft>
              <a:buClr>
                <a:srgbClr val="00A4E4"/>
              </a:buClr>
            </a:pPr>
            <a:r>
              <a:rPr lang="en-US" altLang="en-US" sz="3200" dirty="0" err="1">
                <a:ea typeface="Verdana"/>
              </a:rPr>
              <a:t>Unsere</a:t>
            </a:r>
            <a:r>
              <a:rPr lang="en-US" altLang="en-US" sz="3200" dirty="0">
                <a:ea typeface="Verdana"/>
              </a:rPr>
              <a:t> </a:t>
            </a:r>
            <a:r>
              <a:rPr lang="en-US" altLang="en-US" sz="3200" dirty="0" err="1">
                <a:ea typeface="Verdana"/>
              </a:rPr>
              <a:t>Fertigungsstandards</a:t>
            </a:r>
            <a:r>
              <a:rPr lang="en-US" altLang="en-US" sz="3200" dirty="0">
                <a:ea typeface="Verdana"/>
              </a:rPr>
              <a:t> </a:t>
            </a:r>
            <a:r>
              <a:rPr lang="en-US" altLang="en-US" sz="3200" dirty="0" err="1">
                <a:ea typeface="Verdana"/>
              </a:rPr>
              <a:t>übertreffen</a:t>
            </a:r>
            <a:r>
              <a:rPr lang="en-US" altLang="en-US" sz="3200" dirty="0">
                <a:ea typeface="Verdana"/>
              </a:rPr>
              <a:t> </a:t>
            </a:r>
            <a:r>
              <a:rPr lang="en-US" altLang="en-US" sz="3200" dirty="0" err="1">
                <a:ea typeface="Verdana"/>
              </a:rPr>
              <a:t>weltweit</a:t>
            </a:r>
            <a:r>
              <a:rPr lang="en-US" altLang="en-US" sz="3200" dirty="0">
                <a:ea typeface="Verdana"/>
              </a:rPr>
              <a:t> die </a:t>
            </a:r>
            <a:r>
              <a:rPr lang="en-US" altLang="en-US" sz="3200" dirty="0" err="1">
                <a:ea typeface="Verdana"/>
              </a:rPr>
              <a:t>strengsten</a:t>
            </a:r>
            <a:r>
              <a:rPr lang="en-US" altLang="en-US" sz="3200" dirty="0">
                <a:ea typeface="Verdana"/>
              </a:rPr>
              <a:t> </a:t>
            </a:r>
            <a:r>
              <a:rPr lang="en-US" altLang="en-US" sz="3200" dirty="0" err="1">
                <a:ea typeface="Verdana"/>
              </a:rPr>
              <a:t>Normen</a:t>
            </a:r>
            <a:r>
              <a:rPr lang="en-US" altLang="en-US" sz="3200" dirty="0">
                <a:ea typeface="Verdana"/>
              </a:rPr>
              <a:t> </a:t>
            </a:r>
            <a:r>
              <a:rPr lang="en-US" altLang="en-US" sz="3200" dirty="0" err="1">
                <a:ea typeface="Verdana"/>
              </a:rPr>
              <a:t>einiger</a:t>
            </a:r>
            <a:r>
              <a:rPr lang="en-US" altLang="en-US" sz="3200" dirty="0">
                <a:ea typeface="Verdana"/>
              </a:rPr>
              <a:t> </a:t>
            </a:r>
            <a:r>
              <a:rPr lang="en-US" altLang="en-US" sz="3200" dirty="0" err="1">
                <a:ea typeface="Verdana"/>
              </a:rPr>
              <a:t>Regulierungsbehörden</a:t>
            </a:r>
            <a:r>
              <a:rPr lang="en-US" altLang="en-US" sz="3200" dirty="0">
                <a:ea typeface="Verdana"/>
              </a:rPr>
              <a:t>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96131" y="719206"/>
            <a:ext cx="13266737" cy="97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808080"/>
              </a:buClr>
              <a:buSzPct val="80000"/>
              <a:buFontTx/>
              <a:buNone/>
            </a:pPr>
            <a:r>
              <a:rPr lang="en-US" altLang="en-US" sz="5700" b="1" dirty="0">
                <a:solidFill>
                  <a:srgbClr val="00A4E4"/>
                </a:solidFill>
                <a:ea typeface="Verdana"/>
              </a:rPr>
              <a:t>Der Reliv </a:t>
            </a:r>
            <a:r>
              <a:rPr lang="en-US" altLang="en-US" sz="5700" b="1" dirty="0" err="1">
                <a:solidFill>
                  <a:srgbClr val="00A4E4"/>
                </a:solidFill>
                <a:ea typeface="Verdana"/>
              </a:rPr>
              <a:t>Unterschied</a:t>
            </a:r>
            <a:endParaRPr lang="en-US" altLang="en-US" sz="5700" b="1" dirty="0">
              <a:solidFill>
                <a:srgbClr val="00A4E4"/>
              </a:solidFill>
              <a:ea typeface="Verdana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17600" y="6920519"/>
            <a:ext cx="6311900" cy="131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A4E4"/>
              </a:buClr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ea typeface="Verdana"/>
              </a:rPr>
              <a:t>Firmeneigene</a:t>
            </a:r>
            <a:r>
              <a:rPr lang="en-US" altLang="en-US" sz="3600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ea typeface="Verdana"/>
              </a:rPr>
              <a:t>Herstellung</a:t>
            </a:r>
            <a:r>
              <a:rPr lang="en-US" altLang="en-US" sz="3600" dirty="0">
                <a:solidFill>
                  <a:schemeClr val="bg1"/>
                </a:solidFill>
                <a:ea typeface="Verdana"/>
              </a:rPr>
              <a:t> in den U.S.A. und R&amp;D </a:t>
            </a:r>
          </a:p>
        </p:txBody>
      </p:sp>
      <p:pic>
        <p:nvPicPr>
          <p:cNvPr id="7" name="Picture 6" descr="fillerSM-a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1998" y="0"/>
            <a:ext cx="6095590" cy="915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850380" y="1941221"/>
            <a:ext cx="7322949" cy="558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571500" indent="-571500">
              <a:spcAft>
                <a:spcPts val="2200"/>
              </a:spcAft>
              <a:buClr>
                <a:srgbClr val="00A4E4"/>
              </a:buClr>
              <a:buFont typeface="Arial"/>
              <a:buChar char="•"/>
            </a:pPr>
            <a:r>
              <a:rPr lang="en-US" altLang="en-US" sz="3200" dirty="0" err="1" smtClean="0">
                <a:latin typeface="Verdana"/>
                <a:ea typeface="Verdana"/>
              </a:rPr>
              <a:t>Patentierte</a:t>
            </a:r>
            <a:r>
              <a:rPr lang="en-US" altLang="en-US" sz="3200" dirty="0" smtClean="0">
                <a:latin typeface="Verdana"/>
                <a:ea typeface="Verdana"/>
              </a:rPr>
              <a:t> </a:t>
            </a:r>
            <a:r>
              <a:rPr lang="en-US" altLang="en-US" sz="3200" dirty="0" err="1" smtClean="0">
                <a:latin typeface="Verdana"/>
                <a:ea typeface="Verdana"/>
              </a:rPr>
              <a:t>Rezepturen</a:t>
            </a:r>
            <a:r>
              <a:rPr lang="en-US" altLang="en-US" sz="3200" dirty="0" smtClean="0">
                <a:latin typeface="Verdana"/>
                <a:ea typeface="Verdana"/>
              </a:rPr>
              <a:t> – </a:t>
            </a:r>
            <a:br>
              <a:rPr lang="en-US" altLang="en-US" sz="3200" dirty="0" smtClean="0">
                <a:latin typeface="Verdana"/>
                <a:ea typeface="Verdana"/>
              </a:rPr>
            </a:br>
            <a:r>
              <a:rPr lang="en-US" altLang="en-US" sz="3200" dirty="0" err="1" smtClean="0">
                <a:latin typeface="Verdana"/>
                <a:ea typeface="Verdana"/>
              </a:rPr>
              <a:t>einfach</a:t>
            </a:r>
            <a:r>
              <a:rPr lang="en-US" altLang="en-US" sz="3200" dirty="0" smtClean="0">
                <a:latin typeface="Verdana"/>
                <a:ea typeface="Verdana"/>
              </a:rPr>
              <a:t> und </a:t>
            </a:r>
            <a:r>
              <a:rPr lang="en-US" altLang="en-US" sz="3200" dirty="0" err="1" smtClean="0">
                <a:latin typeface="Verdana"/>
                <a:ea typeface="Verdana"/>
              </a:rPr>
              <a:t>effektiv</a:t>
            </a:r>
            <a:endParaRPr lang="en-US" altLang="en-US" sz="3200" dirty="0">
              <a:latin typeface="Verdana"/>
              <a:ea typeface="Verdana"/>
            </a:endParaRPr>
          </a:p>
          <a:p>
            <a:pPr marL="571500" indent="-571500">
              <a:spcAft>
                <a:spcPts val="2200"/>
              </a:spcAft>
              <a:buClr>
                <a:srgbClr val="00A4E4"/>
              </a:buClr>
              <a:buFont typeface="Arial"/>
              <a:buChar char="•"/>
            </a:pPr>
            <a:r>
              <a:rPr lang="en-US" altLang="en-US" sz="3200" dirty="0" err="1" smtClean="0">
                <a:latin typeface="Verdana"/>
                <a:ea typeface="Verdana"/>
              </a:rPr>
              <a:t>Essentielle</a:t>
            </a:r>
            <a:r>
              <a:rPr lang="en-US" altLang="en-US" sz="3200" dirty="0" smtClean="0">
                <a:latin typeface="Verdana"/>
                <a:ea typeface="Verdana"/>
              </a:rPr>
              <a:t> </a:t>
            </a:r>
            <a:r>
              <a:rPr lang="en-US" altLang="en-US" sz="3200" dirty="0" err="1" smtClean="0">
                <a:latin typeface="Verdana"/>
                <a:ea typeface="Verdana"/>
              </a:rPr>
              <a:t>Vitamine</a:t>
            </a:r>
            <a:r>
              <a:rPr lang="en-US" altLang="en-US" sz="3200" dirty="0" smtClean="0">
                <a:latin typeface="Verdana"/>
                <a:ea typeface="Verdana"/>
              </a:rPr>
              <a:t>, </a:t>
            </a:r>
            <a:r>
              <a:rPr lang="en-US" altLang="en-US" sz="3200" dirty="0" err="1" smtClean="0">
                <a:latin typeface="Verdana"/>
                <a:ea typeface="Verdana"/>
              </a:rPr>
              <a:t>Mineralien</a:t>
            </a:r>
            <a:r>
              <a:rPr lang="en-US" altLang="en-US" sz="3200" dirty="0" smtClean="0">
                <a:latin typeface="Verdana"/>
                <a:ea typeface="Verdana"/>
              </a:rPr>
              <a:t>, </a:t>
            </a:r>
            <a:r>
              <a:rPr lang="en-US" altLang="en-US" sz="3200" dirty="0" err="1" smtClean="0">
                <a:latin typeface="Verdana"/>
                <a:ea typeface="Verdana"/>
              </a:rPr>
              <a:t>Kräuter</a:t>
            </a:r>
            <a:r>
              <a:rPr lang="en-US" altLang="en-US" sz="3200" dirty="0">
                <a:latin typeface="Verdana"/>
                <a:ea typeface="Verdana"/>
              </a:rPr>
              <a:t>, </a:t>
            </a:r>
            <a:r>
              <a:rPr lang="en-US" altLang="en-US" sz="3200" dirty="0" err="1" smtClean="0">
                <a:latin typeface="Verdana"/>
                <a:ea typeface="Verdana"/>
              </a:rPr>
              <a:t>Pflanzeninhaltsstoffe</a:t>
            </a:r>
            <a:r>
              <a:rPr lang="en-US" altLang="en-US" sz="3200" dirty="0" smtClean="0">
                <a:latin typeface="Verdana"/>
                <a:ea typeface="Verdana"/>
              </a:rPr>
              <a:t> </a:t>
            </a:r>
            <a:endParaRPr lang="en-US" altLang="en-US" sz="3200" dirty="0">
              <a:latin typeface="Verdana"/>
              <a:ea typeface="Verdana"/>
            </a:endParaRPr>
          </a:p>
          <a:p>
            <a:pPr marL="571500" indent="-571500">
              <a:spcAft>
                <a:spcPts val="2200"/>
              </a:spcAft>
              <a:buClr>
                <a:srgbClr val="00A4E4"/>
              </a:buClr>
              <a:buFont typeface="Arial"/>
              <a:buChar char="•"/>
            </a:pPr>
            <a:r>
              <a:rPr lang="de-DE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Wir </a:t>
            </a:r>
            <a:r>
              <a:rPr lang="de-DE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besitzen </a:t>
            </a:r>
            <a:r>
              <a:rPr lang="de-DE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</a:t>
            </a:r>
            <a:r>
              <a:rPr lang="de-DE" sz="3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LunaRich</a:t>
            </a:r>
            <a:r>
              <a:rPr lang="de-DE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 Zutat in seiner Gesamtheit, vom Extraktionsprozess bis hin zu den patentierten Wirkmechanismen im Körper</a:t>
            </a:r>
            <a:endParaRPr lang="en-US" alt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50380" y="719206"/>
            <a:ext cx="14287500" cy="9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808080"/>
              </a:buClr>
              <a:buSzPct val="80000"/>
              <a:buFontTx/>
              <a:buNone/>
            </a:pPr>
            <a:r>
              <a:rPr lang="en-US" altLang="en-US" sz="5400" b="1" dirty="0" smtClean="0">
                <a:solidFill>
                  <a:srgbClr val="00A4E4"/>
                </a:solidFill>
                <a:ea typeface="Verdana"/>
              </a:rPr>
              <a:t>Reliv </a:t>
            </a:r>
            <a:r>
              <a:rPr lang="en-US" altLang="en-US" sz="5400" b="1" dirty="0" err="1" smtClean="0">
                <a:solidFill>
                  <a:srgbClr val="00A4E4"/>
                </a:solidFill>
                <a:ea typeface="Verdana"/>
              </a:rPr>
              <a:t>ist</a:t>
            </a:r>
            <a:r>
              <a:rPr lang="en-US" altLang="en-US" sz="5400" b="1" dirty="0" smtClean="0">
                <a:solidFill>
                  <a:srgbClr val="00A4E4"/>
                </a:solidFill>
                <a:ea typeface="Verdana"/>
              </a:rPr>
              <a:t> </a:t>
            </a:r>
            <a:r>
              <a:rPr lang="en-US" altLang="en-US" sz="5400" b="1" dirty="0" err="1" smtClean="0">
                <a:solidFill>
                  <a:srgbClr val="00A4E4"/>
                </a:solidFill>
                <a:ea typeface="Verdana"/>
              </a:rPr>
              <a:t>einmalig</a:t>
            </a:r>
            <a:endParaRPr lang="en-US" altLang="en-US" sz="5400" b="1" dirty="0">
              <a:solidFill>
                <a:srgbClr val="00A4E4"/>
              </a:solidFill>
              <a:ea typeface="Verdana"/>
            </a:endParaRPr>
          </a:p>
        </p:txBody>
      </p:sp>
      <p:pic>
        <p:nvPicPr>
          <p:cNvPr id="4" name="Picture 3" descr="SoyLabs072811_0119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064" y="0"/>
            <a:ext cx="777352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0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7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81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4504"/>
            <a:ext cx="16257588" cy="2505500"/>
          </a:xfrm>
        </p:spPr>
        <p:txBody>
          <a:bodyPr/>
          <a:lstStyle/>
          <a:p>
            <a:r>
              <a:rPr lang="en-US" altLang="en-US" sz="8000" b="1" dirty="0">
                <a:solidFill>
                  <a:srgbClr val="00A4E4"/>
                </a:solidFill>
              </a:rPr>
              <a:t>Reliv </a:t>
            </a:r>
            <a:r>
              <a:rPr lang="en-US" altLang="en-US" sz="8000" b="1" dirty="0" err="1">
                <a:solidFill>
                  <a:srgbClr val="00A4E4"/>
                </a:solidFill>
              </a:rPr>
              <a:t>liefert</a:t>
            </a:r>
            <a:r>
              <a:rPr lang="en-US" altLang="en-US" sz="8000" b="1" dirty="0">
                <a:solidFill>
                  <a:srgbClr val="00A4E4"/>
                </a:solidFill>
              </a:rPr>
              <a:t> </a:t>
            </a:r>
            <a:r>
              <a:rPr lang="en-US" altLang="en-US" sz="8000" b="1" dirty="0" err="1">
                <a:solidFill>
                  <a:srgbClr val="00A4E4"/>
                </a:solidFill>
              </a:rPr>
              <a:t>Resultate</a:t>
            </a:r>
            <a:r>
              <a:rPr lang="en-US" altLang="en-US" sz="8000" b="1" dirty="0">
                <a:solidFill>
                  <a:srgbClr val="00A4E4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778" y="7751371"/>
            <a:ext cx="3267075" cy="1209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687" y="7260897"/>
            <a:ext cx="2438400" cy="1552575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38593" y="2689021"/>
            <a:ext cx="13279660" cy="370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48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81172" y="2029776"/>
            <a:ext cx="9820781" cy="62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571500" indent="-571500">
              <a:spcAft>
                <a:spcPts val="3300"/>
              </a:spcAft>
              <a:buClr>
                <a:srgbClr val="00A4E4"/>
              </a:buClr>
              <a:buFont typeface="Arial"/>
              <a:buChar char="•"/>
            </a:pPr>
            <a:r>
              <a:rPr lang="en-US" altLang="en-US" sz="3600" dirty="0" err="1">
                <a:latin typeface="Verdana"/>
                <a:ea typeface="Verdana"/>
              </a:rPr>
              <a:t>Niedrige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Anlaufkosten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err="1" smtClean="0">
                <a:latin typeface="Verdana"/>
                <a:ea typeface="Verdana"/>
              </a:rPr>
              <a:t>im</a:t>
            </a:r>
            <a:r>
              <a:rPr lang="en-US" altLang="en-US" sz="3600" dirty="0" smtClean="0">
                <a:latin typeface="Verdana"/>
                <a:ea typeface="Verdana"/>
              </a:rPr>
              <a:t> </a:t>
            </a:r>
            <a:r>
              <a:rPr lang="en-US" altLang="en-US" sz="3600" dirty="0" err="1" smtClean="0">
                <a:latin typeface="Verdana"/>
                <a:ea typeface="Verdana"/>
              </a:rPr>
              <a:t>Vergleich</a:t>
            </a:r>
            <a:r>
              <a:rPr lang="en-US" altLang="en-US" sz="3600" dirty="0" smtClean="0">
                <a:latin typeface="Verdana"/>
                <a:ea typeface="Verdana"/>
              </a:rPr>
              <a:t> </a:t>
            </a:r>
            <a:r>
              <a:rPr lang="en-US" altLang="en-US" sz="3600" dirty="0" err="1" smtClean="0">
                <a:latin typeface="Verdana"/>
                <a:ea typeface="Verdana"/>
              </a:rPr>
              <a:t>zu</a:t>
            </a:r>
            <a:r>
              <a:rPr lang="en-US" altLang="en-US" sz="3600" dirty="0" smtClean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teuren</a:t>
            </a:r>
            <a:r>
              <a:rPr lang="en-US" altLang="en-US" sz="3600" dirty="0">
                <a:latin typeface="Verdana"/>
                <a:ea typeface="Verdana"/>
              </a:rPr>
              <a:t> Franchise</a:t>
            </a:r>
          </a:p>
          <a:p>
            <a:pPr marL="571500" indent="-571500">
              <a:spcAft>
                <a:spcPts val="3300"/>
              </a:spcAft>
              <a:buClr>
                <a:srgbClr val="00A4E4"/>
              </a:buClr>
              <a:buFont typeface="Arial"/>
              <a:buChar char="•"/>
            </a:pPr>
            <a:r>
              <a:rPr lang="en-US" altLang="en-US" sz="3600" dirty="0" err="1" smtClean="0">
                <a:latin typeface="Verdana"/>
                <a:ea typeface="Verdana"/>
              </a:rPr>
              <a:t>Kein</a:t>
            </a:r>
            <a:r>
              <a:rPr lang="en-US" altLang="en-US" sz="3600" dirty="0" smtClean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Risiko</a:t>
            </a:r>
            <a:r>
              <a:rPr lang="en-US" altLang="en-US" sz="3600" dirty="0">
                <a:latin typeface="Verdana"/>
                <a:ea typeface="Verdana"/>
              </a:rPr>
              <a:t>, 100% </a:t>
            </a:r>
            <a:r>
              <a:rPr lang="en-US" altLang="en-US" sz="3600" dirty="0" err="1">
                <a:latin typeface="Verdana"/>
                <a:ea typeface="Verdana"/>
              </a:rPr>
              <a:t>Rückgaberecht</a:t>
            </a:r>
            <a:endParaRPr lang="en-US" altLang="en-US" sz="3600" dirty="0">
              <a:latin typeface="Verdana"/>
              <a:ea typeface="Verdana"/>
            </a:endParaRPr>
          </a:p>
          <a:p>
            <a:pPr marL="571500" indent="-571500">
              <a:spcAft>
                <a:spcPts val="3300"/>
              </a:spcAft>
              <a:buClr>
                <a:srgbClr val="00A4E4"/>
              </a:buClr>
              <a:buFont typeface="Arial"/>
              <a:buChar char="•"/>
            </a:pPr>
            <a:r>
              <a:rPr lang="en-US" altLang="en-US" sz="3600" dirty="0" err="1" smtClean="0">
                <a:latin typeface="Verdana"/>
                <a:ea typeface="Verdana"/>
              </a:rPr>
              <a:t>Sie</a:t>
            </a:r>
            <a:r>
              <a:rPr lang="en-US" altLang="en-US" sz="3600" dirty="0" smtClean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entscheiden</a:t>
            </a:r>
            <a:r>
              <a:rPr lang="en-US" altLang="en-US" sz="3600" dirty="0">
                <a:latin typeface="Verdana"/>
                <a:ea typeface="Verdana"/>
              </a:rPr>
              <a:t>, </a:t>
            </a:r>
            <a:r>
              <a:rPr lang="en-US" altLang="en-US" sz="3600" dirty="0" err="1">
                <a:latin typeface="Verdana"/>
                <a:ea typeface="Verdana"/>
              </a:rPr>
              <a:t>wann</a:t>
            </a:r>
            <a:r>
              <a:rPr lang="en-US" altLang="en-US" sz="3600" dirty="0">
                <a:latin typeface="Verdana"/>
                <a:ea typeface="Verdana"/>
              </a:rPr>
              <a:t> und wo </a:t>
            </a:r>
            <a:r>
              <a:rPr lang="en-US" altLang="en-US" sz="3600" dirty="0" err="1">
                <a:latin typeface="Verdana"/>
                <a:ea typeface="Verdana"/>
              </a:rPr>
              <a:t>Sie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err="1" smtClean="0">
                <a:latin typeface="Verdana"/>
                <a:ea typeface="Verdana"/>
              </a:rPr>
              <a:t>arbeiten</a:t>
            </a:r>
            <a:r>
              <a:rPr lang="en-US" altLang="en-US" sz="3600" dirty="0" smtClean="0">
                <a:latin typeface="Verdana"/>
                <a:ea typeface="Verdana"/>
              </a:rPr>
              <a:t> </a:t>
            </a:r>
            <a:endParaRPr lang="en-US" altLang="en-US" sz="3600" dirty="0">
              <a:latin typeface="Verdana"/>
              <a:ea typeface="Verdana"/>
            </a:endParaRPr>
          </a:p>
          <a:p>
            <a:pPr marL="571500" indent="-571500">
              <a:spcAft>
                <a:spcPts val="3300"/>
              </a:spcAft>
              <a:buClr>
                <a:srgbClr val="00A4E4"/>
              </a:buClr>
              <a:buFont typeface="Arial"/>
              <a:buChar char="•"/>
            </a:pPr>
            <a:r>
              <a:rPr lang="en-US" altLang="en-US" sz="3600" dirty="0" err="1" smtClean="0">
                <a:latin typeface="Verdana"/>
                <a:ea typeface="Verdana"/>
              </a:rPr>
              <a:t>Kein</a:t>
            </a:r>
            <a:r>
              <a:rPr lang="en-US" altLang="en-US" sz="3600" dirty="0" smtClean="0">
                <a:latin typeface="Verdana"/>
                <a:ea typeface="Verdana"/>
              </a:rPr>
              <a:t> </a:t>
            </a:r>
            <a:r>
              <a:rPr lang="en-US" altLang="en-US" sz="3600" dirty="0">
                <a:latin typeface="Verdana"/>
                <a:ea typeface="Verdana"/>
              </a:rPr>
              <a:t>Chef, </a:t>
            </a:r>
            <a:r>
              <a:rPr lang="en-US" altLang="en-US" sz="3600" dirty="0" err="1">
                <a:latin typeface="Verdana"/>
                <a:ea typeface="Verdana"/>
              </a:rPr>
              <a:t>keine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Angestellten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smtClean="0">
                <a:latin typeface="Verdana"/>
                <a:ea typeface="Verdana"/>
              </a:rPr>
              <a:t>– </a:t>
            </a:r>
            <a:r>
              <a:rPr lang="en-US" altLang="en-US" sz="3600" dirty="0" err="1" smtClean="0">
                <a:latin typeface="Verdana"/>
                <a:ea typeface="Verdana"/>
              </a:rPr>
              <a:t>Teil</a:t>
            </a:r>
            <a:r>
              <a:rPr lang="en-US" altLang="en-US" sz="3600" dirty="0" smtClean="0">
                <a:latin typeface="Verdana"/>
                <a:ea typeface="Verdana"/>
              </a:rPr>
              <a:t> </a:t>
            </a:r>
            <a:r>
              <a:rPr lang="en-US" altLang="en-US" sz="3600" dirty="0" err="1" smtClean="0">
                <a:latin typeface="Verdana"/>
                <a:ea typeface="Verdana"/>
              </a:rPr>
              <a:t>eines</a:t>
            </a:r>
            <a:r>
              <a:rPr lang="en-US" altLang="en-US" sz="3600" dirty="0" smtClean="0">
                <a:latin typeface="Verdana"/>
                <a:ea typeface="Verdana"/>
              </a:rPr>
              <a:t> </a:t>
            </a:r>
            <a:r>
              <a:rPr lang="en-US" altLang="en-US" sz="3600" dirty="0">
                <a:latin typeface="Verdana"/>
                <a:ea typeface="Verdana"/>
              </a:rPr>
              <a:t>Teams das </a:t>
            </a:r>
            <a:r>
              <a:rPr lang="en-US" altLang="en-US" sz="3600" dirty="0" err="1">
                <a:latin typeface="Verdana"/>
                <a:ea typeface="Verdana"/>
              </a:rPr>
              <a:t>Unterstützung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bietet</a:t>
            </a:r>
            <a:endParaRPr lang="en-US" altLang="en-US" sz="3600" dirty="0">
              <a:latin typeface="Verdana"/>
              <a:ea typeface="Verdana"/>
            </a:endParaRPr>
          </a:p>
          <a:p>
            <a:pPr marL="571500" indent="-571500">
              <a:spcAft>
                <a:spcPts val="3300"/>
              </a:spcAft>
              <a:buClr>
                <a:srgbClr val="00A4E4"/>
              </a:buClr>
              <a:buFont typeface="Arial"/>
              <a:buChar char="•"/>
            </a:pPr>
            <a:r>
              <a:rPr lang="en-US" altLang="en-US" sz="3600" dirty="0" err="1" smtClean="0">
                <a:latin typeface="Verdana"/>
                <a:ea typeface="Verdana"/>
              </a:rPr>
              <a:t>Ein</a:t>
            </a:r>
            <a:r>
              <a:rPr lang="en-US" altLang="en-US" sz="3600" dirty="0" smtClean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bewährtes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Erfolgssystem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</a:p>
        </p:txBody>
      </p:sp>
      <p:pic>
        <p:nvPicPr>
          <p:cNvPr id="6" name="Picture 5" descr="Alex_Maria_Couch_0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188" y="0"/>
            <a:ext cx="5486400" cy="91440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81173" y="489397"/>
            <a:ext cx="14287500" cy="9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808080"/>
              </a:buClr>
              <a:buSzPct val="80000"/>
              <a:buFontTx/>
              <a:buNone/>
            </a:pPr>
            <a:r>
              <a:rPr lang="en-US" altLang="en-US" sz="5400" b="1" dirty="0">
                <a:solidFill>
                  <a:srgbClr val="00A4E4"/>
                </a:solidFill>
                <a:ea typeface="Verdana"/>
              </a:rPr>
              <a:t>Die Reliv </a:t>
            </a:r>
            <a:r>
              <a:rPr lang="en-US" altLang="en-US" sz="5400" b="1" dirty="0" err="1">
                <a:solidFill>
                  <a:srgbClr val="00A4E4"/>
                </a:solidFill>
                <a:ea typeface="Verdana"/>
              </a:rPr>
              <a:t>Geschäftsmöglichkeit</a:t>
            </a:r>
            <a:endParaRPr lang="en-US" altLang="en-US" sz="5400" b="1" dirty="0">
              <a:solidFill>
                <a:srgbClr val="00A4E4"/>
              </a:solidFill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23835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" y="0"/>
            <a:ext cx="16254129" cy="914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2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" y="2042"/>
            <a:ext cx="16257587" cy="9143749"/>
          </a:xfrm>
          <a:prstGeom prst="rect">
            <a:avLst/>
          </a:prstGeom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169058" y="4318894"/>
            <a:ext cx="10259478" cy="461665"/>
            <a:chOff x="5583471" y="4328699"/>
            <a:chExt cx="6633737" cy="592135"/>
          </a:xfrm>
        </p:grpSpPr>
        <p:sp>
          <p:nvSpPr>
            <p:cNvPr id="8" name="TextBox 7"/>
            <p:cNvSpPr txBox="1"/>
            <p:nvPr/>
          </p:nvSpPr>
          <p:spPr>
            <a:xfrm>
              <a:off x="5583471" y="4328699"/>
              <a:ext cx="6633737" cy="592135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defTabSz="653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dirty="0">
                  <a:latin typeface="Verdana"/>
                  <a:cs typeface="Verdana"/>
                </a:rPr>
                <a:t>Direktverkaufswert 100 </a:t>
              </a:r>
              <a:r>
                <a:rPr lang="de-DE" sz="2400" dirty="0" smtClean="0">
                  <a:latin typeface="Verdana"/>
                  <a:cs typeface="Verdana"/>
                </a:rPr>
                <a:t>€</a:t>
              </a:r>
              <a:r>
                <a:rPr lang="en-US" sz="2400" dirty="0">
                  <a:latin typeface="Verdana"/>
                  <a:cs typeface="Verdana"/>
                </a:rPr>
                <a:t>	</a:t>
              </a:r>
              <a:r>
                <a:rPr lang="en-US" sz="2400" dirty="0" smtClean="0">
                  <a:latin typeface="Verdana"/>
                  <a:cs typeface="Verdana"/>
                </a:rPr>
                <a:t>		</a:t>
              </a:r>
              <a:r>
                <a:rPr lang="de-DE" sz="2400" dirty="0" smtClean="0">
                  <a:latin typeface="Verdana"/>
                  <a:cs typeface="Verdana"/>
                </a:rPr>
                <a:t>Sie </a:t>
              </a:r>
              <a:r>
                <a:rPr lang="de-DE" sz="2400" dirty="0">
                  <a:latin typeface="Verdana"/>
                  <a:cs typeface="Verdana"/>
                </a:rPr>
                <a:t>verdienen 20 € - 40 €</a:t>
              </a:r>
              <a:endParaRPr lang="en-US" sz="2400" dirty="0">
                <a:latin typeface="Verdana"/>
                <a:cs typeface="Verdana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8251348" y="4655793"/>
              <a:ext cx="713795" cy="0"/>
            </a:xfrm>
            <a:prstGeom prst="straightConnector1">
              <a:avLst/>
            </a:prstGeom>
            <a:ln w="38100" cmpd="sng">
              <a:solidFill>
                <a:srgbClr val="73B63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901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PlanDE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02793" y="4322763"/>
            <a:ext cx="38639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latin typeface="Verdana" charset="0"/>
                <a:ea typeface="Verdana"/>
                <a:cs typeface="Verdana" charset="0"/>
              </a:rPr>
              <a:t>2</a:t>
            </a:r>
            <a:r>
              <a:rPr lang="en-US" sz="3200" dirty="0" smtClean="0">
                <a:latin typeface="Verdana" charset="0"/>
                <a:ea typeface="Verdana"/>
                <a:cs typeface="Verdana" charset="0"/>
              </a:rPr>
              <a:t>0</a:t>
            </a:r>
            <a:r>
              <a:rPr lang="en-US" sz="3200" dirty="0">
                <a:latin typeface="Verdana" charset="0"/>
                <a:ea typeface="Verdana"/>
                <a:cs typeface="Verdana" charset="0"/>
              </a:rPr>
              <a:t>%   15%   5%</a:t>
            </a:r>
          </a:p>
        </p:txBody>
      </p:sp>
    </p:spTree>
    <p:extLst>
      <p:ext uri="{BB962C8B-B14F-4D97-AF65-F5344CB8AC3E}">
        <p14:creationId xmlns:p14="http://schemas.microsoft.com/office/powerpoint/2010/main" val="198968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82699" y="2170058"/>
            <a:ext cx="14320231" cy="232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571500" indent="-571500" eaLnBrk="1" hangingPunct="1">
              <a:spcBef>
                <a:spcPts val="0"/>
              </a:spcBef>
              <a:spcAft>
                <a:spcPts val="2200"/>
              </a:spcAft>
              <a:buClr>
                <a:srgbClr val="00A4E4"/>
              </a:buClr>
            </a:pPr>
            <a:r>
              <a:rPr lang="en-US" altLang="en-US" sz="3600" dirty="0">
                <a:ea typeface="Verdana"/>
              </a:rPr>
              <a:t>Reliv </a:t>
            </a:r>
            <a:r>
              <a:rPr lang="en-US" altLang="en-US" sz="3600" dirty="0" err="1">
                <a:ea typeface="Verdana"/>
              </a:rPr>
              <a:t>Produkte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>
                <a:ea typeface="Verdana"/>
              </a:rPr>
              <a:t>sind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>
                <a:ea typeface="Verdana"/>
              </a:rPr>
              <a:t>für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>
                <a:ea typeface="Verdana"/>
              </a:rPr>
              <a:t>jeden</a:t>
            </a:r>
            <a:endParaRPr lang="en-US" altLang="en-US" sz="3600" dirty="0">
              <a:ea typeface="Verdana"/>
            </a:endParaRPr>
          </a:p>
          <a:p>
            <a:pPr marL="571500" indent="-571500" eaLnBrk="1" hangingPunct="1">
              <a:spcBef>
                <a:spcPts val="0"/>
              </a:spcBef>
              <a:spcAft>
                <a:spcPts val="2200"/>
              </a:spcAft>
              <a:buClr>
                <a:srgbClr val="00A4E4"/>
              </a:buClr>
            </a:pPr>
            <a:r>
              <a:rPr lang="en-US" altLang="en-US" sz="3600" dirty="0" smtClean="0">
                <a:ea typeface="Verdana"/>
              </a:rPr>
              <a:t>Reliv </a:t>
            </a:r>
            <a:r>
              <a:rPr lang="en-US" altLang="en-US" sz="3600" dirty="0" err="1">
                <a:ea typeface="Verdana"/>
              </a:rPr>
              <a:t>Produkte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>
                <a:ea typeface="Verdana"/>
              </a:rPr>
              <a:t>werden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>
                <a:ea typeface="Verdana"/>
              </a:rPr>
              <a:t>monatlich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>
                <a:ea typeface="Verdana"/>
              </a:rPr>
              <a:t>konsumiert</a:t>
            </a:r>
            <a:endParaRPr lang="en-US" altLang="en-US" sz="3600" dirty="0">
              <a:ea typeface="Verdana"/>
            </a:endParaRPr>
          </a:p>
          <a:p>
            <a:pPr marL="571500" indent="-571500" eaLnBrk="1" hangingPunct="1">
              <a:spcBef>
                <a:spcPts val="0"/>
              </a:spcBef>
              <a:spcAft>
                <a:spcPts val="2200"/>
              </a:spcAft>
              <a:buClr>
                <a:srgbClr val="00A4E4"/>
              </a:buClr>
            </a:pPr>
            <a:r>
              <a:rPr lang="en-US" altLang="en-US" sz="3600" dirty="0" smtClean="0">
                <a:ea typeface="Verdana"/>
              </a:rPr>
              <a:t>Overrides </a:t>
            </a:r>
            <a:r>
              <a:rPr lang="en-US" altLang="en-US" sz="3600" dirty="0">
                <a:ea typeface="Verdana"/>
              </a:rPr>
              <a:t>= </a:t>
            </a:r>
            <a:r>
              <a:rPr lang="en-US" altLang="en-US" sz="3600" dirty="0" err="1">
                <a:ea typeface="Verdana"/>
              </a:rPr>
              <a:t>potenziell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>
                <a:ea typeface="Verdana"/>
              </a:rPr>
              <a:t>grenzenloses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>
                <a:ea typeface="Verdana"/>
              </a:rPr>
              <a:t>Residualeinkommen</a:t>
            </a:r>
            <a:endParaRPr lang="en-US" altLang="en-US" sz="3600" dirty="0">
              <a:ea typeface="Verdana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82700" y="719206"/>
            <a:ext cx="14974888" cy="96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5200" b="1" dirty="0">
                <a:solidFill>
                  <a:srgbClr val="00A4E4"/>
                </a:solidFill>
                <a:ea typeface="Verdana"/>
              </a:rPr>
              <a:t>Master Affiliate </a:t>
            </a:r>
            <a:r>
              <a:rPr lang="en-US" altLang="en-US" sz="5200" b="1" dirty="0" err="1">
                <a:solidFill>
                  <a:srgbClr val="00A4E4"/>
                </a:solidFill>
                <a:ea typeface="Verdana"/>
              </a:rPr>
              <a:t>entschlüsselt</a:t>
            </a:r>
            <a:r>
              <a:rPr lang="en-US" altLang="en-US" sz="5200" b="1" dirty="0">
                <a:solidFill>
                  <a:srgbClr val="00A4E4"/>
                </a:solidFill>
                <a:ea typeface="Verdana"/>
              </a:rPr>
              <a:t> </a:t>
            </a:r>
          </a:p>
        </p:txBody>
      </p:sp>
      <p:sp>
        <p:nvSpPr>
          <p:cNvPr id="6" name="Pentagon 5"/>
          <p:cNvSpPr/>
          <p:nvPr/>
        </p:nvSpPr>
        <p:spPr>
          <a:xfrm>
            <a:off x="0" y="5549900"/>
            <a:ext cx="15151100" cy="3608863"/>
          </a:xfrm>
          <a:prstGeom prst="homePlat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57055" y="6237341"/>
            <a:ext cx="11055099" cy="252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A4E4"/>
              </a:buClr>
              <a:buFontTx/>
              <a:buNone/>
            </a:pPr>
            <a:r>
              <a:rPr lang="en-US" altLang="en-US" sz="4800" dirty="0" err="1">
                <a:solidFill>
                  <a:schemeClr val="bg1"/>
                </a:solidFill>
                <a:ea typeface="Verdana"/>
              </a:rPr>
              <a:t>Sie</a:t>
            </a:r>
            <a:r>
              <a:rPr lang="en-US" altLang="en-US" sz="4800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ea typeface="Verdana"/>
              </a:rPr>
              <a:t>haben</a:t>
            </a:r>
            <a:r>
              <a:rPr lang="en-US" altLang="en-US" sz="4800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ea typeface="Verdana"/>
              </a:rPr>
              <a:t>monatliche</a:t>
            </a:r>
            <a:r>
              <a:rPr lang="en-US" altLang="en-US" sz="4800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ea typeface="Verdana"/>
              </a:rPr>
              <a:t>Rechnungen</a:t>
            </a:r>
            <a:r>
              <a:rPr lang="en-US" altLang="en-US" sz="4800" dirty="0">
                <a:solidFill>
                  <a:schemeClr val="bg1"/>
                </a:solidFill>
                <a:ea typeface="Verdana"/>
              </a:rPr>
              <a:t>.</a:t>
            </a:r>
          </a:p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A4E4"/>
              </a:buClr>
              <a:buFontTx/>
              <a:buNone/>
            </a:pPr>
            <a:r>
              <a:rPr lang="en-US" altLang="en-US" sz="4800" i="1" dirty="0" err="1">
                <a:solidFill>
                  <a:schemeClr val="bg1"/>
                </a:solidFill>
                <a:ea typeface="Verdana"/>
              </a:rPr>
              <a:t>Warum</a:t>
            </a:r>
            <a:r>
              <a:rPr lang="en-US" altLang="en-US" sz="4800" i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4800" i="1" dirty="0" err="1">
                <a:solidFill>
                  <a:schemeClr val="bg1"/>
                </a:solidFill>
                <a:ea typeface="Verdana"/>
              </a:rPr>
              <a:t>nicht</a:t>
            </a:r>
            <a:r>
              <a:rPr lang="en-US" altLang="en-US" sz="4800" i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4800" i="1" dirty="0" err="1" smtClean="0">
                <a:solidFill>
                  <a:schemeClr val="bg1"/>
                </a:solidFill>
                <a:ea typeface="Verdana"/>
              </a:rPr>
              <a:t>auch</a:t>
            </a:r>
            <a:r>
              <a:rPr lang="en-US" altLang="en-US" sz="4800" i="1" dirty="0" smtClean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4800" i="1" dirty="0" err="1" smtClean="0">
                <a:solidFill>
                  <a:schemeClr val="bg1"/>
                </a:solidFill>
                <a:ea typeface="Verdana"/>
              </a:rPr>
              <a:t>ein</a:t>
            </a:r>
            <a:r>
              <a:rPr lang="en-US" altLang="en-US" sz="4800" i="1" dirty="0" smtClean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4800" i="1" dirty="0" err="1">
                <a:solidFill>
                  <a:schemeClr val="bg1"/>
                </a:solidFill>
                <a:ea typeface="Verdana"/>
              </a:rPr>
              <a:t>Residualeinkommen</a:t>
            </a:r>
            <a:r>
              <a:rPr lang="en-US" altLang="en-US" sz="4800" i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4800" i="1" dirty="0" err="1" smtClean="0">
                <a:solidFill>
                  <a:schemeClr val="bg1"/>
                </a:solidFill>
                <a:ea typeface="Verdana"/>
              </a:rPr>
              <a:t>haben</a:t>
            </a:r>
            <a:r>
              <a:rPr lang="en-US" altLang="en-US" sz="4800" i="1" dirty="0">
                <a:solidFill>
                  <a:schemeClr val="bg1"/>
                </a:solidFill>
                <a:ea typeface="Verdan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347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257585" cy="914374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95000" y="3375020"/>
            <a:ext cx="1343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ea typeface="Verdana"/>
              </a:rPr>
              <a:t>x 8%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799763" y="4333871"/>
            <a:ext cx="13414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ea typeface="Verdana"/>
              </a:rPr>
              <a:t>x 6%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812463" y="5298542"/>
            <a:ext cx="13414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ea typeface="Verdana"/>
              </a:rPr>
              <a:t>x 4%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841038" y="6244693"/>
            <a:ext cx="1343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ea typeface="Verdana"/>
              </a:rPr>
              <a:t>x 3%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875963" y="7214127"/>
            <a:ext cx="13414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ea typeface="Verdana"/>
              </a:rPr>
              <a:t>x 2%</a:t>
            </a:r>
          </a:p>
        </p:txBody>
      </p:sp>
    </p:spTree>
    <p:extLst>
      <p:ext uri="{BB962C8B-B14F-4D97-AF65-F5344CB8AC3E}">
        <p14:creationId xmlns:p14="http://schemas.microsoft.com/office/powerpoint/2010/main" val="167206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338" y="272558"/>
            <a:ext cx="13590038" cy="1276351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</a:t>
            </a:r>
            <a:r>
              <a:rPr lang="en-GB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kann</a:t>
            </a:r>
            <a:r>
              <a:rPr lang="en-GB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</a:t>
            </a:r>
            <a:r>
              <a:rPr lang="en-GB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211015" y="1575932"/>
            <a:ext cx="8364549" cy="5501216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GB" altLang="en-US" sz="2800" dirty="0">
                <a:latin typeface="Verdana" pitchFamily="34" charset="0"/>
              </a:rPr>
              <a:t>ü</a:t>
            </a:r>
            <a:r>
              <a:rPr lang="en-GB" altLang="en-US" sz="2800" dirty="0" smtClean="0">
                <a:latin typeface="Verdana" pitchFamily="34" charset="0"/>
              </a:rPr>
              <a:t>ber </a:t>
            </a:r>
            <a:r>
              <a:rPr lang="en-GB" altLang="en-US" sz="2800" dirty="0" err="1">
                <a:latin typeface="Verdana" pitchFamily="34" charset="0"/>
              </a:rPr>
              <a:t>meine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eigene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Zeit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verfügen</a:t>
            </a:r>
            <a:r>
              <a:rPr lang="en-GB" altLang="en-US" sz="2800" dirty="0">
                <a:latin typeface="Verdana" pitchFamily="34" charset="0"/>
              </a:rPr>
              <a:t>?</a:t>
            </a:r>
          </a:p>
          <a:p>
            <a:pPr>
              <a:buClr>
                <a:schemeClr val="accent2"/>
              </a:buClr>
            </a:pPr>
            <a:r>
              <a:rPr lang="en-GB" altLang="en-US" sz="2800" dirty="0" err="1">
                <a:latin typeface="Verdana" pitchFamily="34" charset="0"/>
              </a:rPr>
              <a:t>m</a:t>
            </a:r>
            <a:r>
              <a:rPr lang="en-GB" altLang="en-US" sz="2800" dirty="0" err="1" smtClean="0">
                <a:latin typeface="Verdana" pitchFamily="34" charset="0"/>
              </a:rPr>
              <a:t>ein</a:t>
            </a:r>
            <a:r>
              <a:rPr lang="en-GB" altLang="en-US" sz="2800" dirty="0" smtClean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eigener</a:t>
            </a:r>
            <a:r>
              <a:rPr lang="en-GB" altLang="en-US" sz="2800" dirty="0">
                <a:latin typeface="Verdana" pitchFamily="34" charset="0"/>
              </a:rPr>
              <a:t> Chef sein?</a:t>
            </a:r>
          </a:p>
          <a:p>
            <a:pPr>
              <a:buClr>
                <a:schemeClr val="accent2"/>
              </a:buClr>
            </a:pPr>
            <a:r>
              <a:rPr lang="en-GB" altLang="en-US" sz="2800" dirty="0">
                <a:latin typeface="Verdana" pitchFamily="34" charset="0"/>
              </a:rPr>
              <a:t>v</a:t>
            </a:r>
            <a:r>
              <a:rPr lang="en-GB" altLang="en-US" sz="2800" dirty="0" smtClean="0">
                <a:latin typeface="Verdana" pitchFamily="34" charset="0"/>
              </a:rPr>
              <a:t>on </a:t>
            </a:r>
            <a:r>
              <a:rPr lang="en-GB" altLang="en-US" sz="2800" dirty="0" err="1">
                <a:latin typeface="Verdana" pitchFamily="34" charset="0"/>
              </a:rPr>
              <a:t>zuhause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aus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arbeiten</a:t>
            </a:r>
            <a:r>
              <a:rPr lang="en-GB" altLang="en-US" sz="2800" dirty="0">
                <a:latin typeface="Verdana" pitchFamily="34" charset="0"/>
              </a:rPr>
              <a:t>?</a:t>
            </a:r>
          </a:p>
          <a:p>
            <a:pPr>
              <a:buClr>
                <a:schemeClr val="accent2"/>
              </a:buClr>
            </a:pPr>
            <a:r>
              <a:rPr lang="en-GB" altLang="en-US" sz="2800" dirty="0">
                <a:latin typeface="Verdana" pitchFamily="34" charset="0"/>
              </a:rPr>
              <a:t>d</a:t>
            </a:r>
            <a:r>
              <a:rPr lang="en-GB" altLang="en-US" sz="2800" dirty="0" smtClean="0">
                <a:latin typeface="Verdana" pitchFamily="34" charset="0"/>
              </a:rPr>
              <a:t>en </a:t>
            </a:r>
            <a:r>
              <a:rPr lang="en-GB" altLang="en-US" sz="2800" dirty="0" err="1">
                <a:latin typeface="Verdana" pitchFamily="34" charset="0"/>
              </a:rPr>
              <a:t>Schulden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entkommen</a:t>
            </a:r>
            <a:r>
              <a:rPr lang="en-GB" altLang="en-US" sz="2800" dirty="0">
                <a:latin typeface="Verdana" pitchFamily="34" charset="0"/>
              </a:rPr>
              <a:t>?</a:t>
            </a:r>
          </a:p>
          <a:p>
            <a:pPr>
              <a:buClr>
                <a:schemeClr val="accent2"/>
              </a:buClr>
            </a:pPr>
            <a:r>
              <a:rPr lang="en-GB" altLang="en-US" sz="2800" dirty="0">
                <a:latin typeface="Verdana" pitchFamily="34" charset="0"/>
              </a:rPr>
              <a:t>d</a:t>
            </a:r>
            <a:r>
              <a:rPr lang="en-GB" altLang="en-US" sz="2800" dirty="0" smtClean="0">
                <a:latin typeface="Verdana" pitchFamily="34" charset="0"/>
              </a:rPr>
              <a:t>en </a:t>
            </a:r>
            <a:r>
              <a:rPr lang="en-GB" altLang="en-US" sz="2800" dirty="0" err="1">
                <a:latin typeface="Verdana" pitchFamily="34" charset="0"/>
              </a:rPr>
              <a:t>Lebensstil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meiner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Träume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leben</a:t>
            </a:r>
            <a:r>
              <a:rPr lang="en-GB" altLang="en-US" sz="2800" dirty="0">
                <a:latin typeface="Verdana" pitchFamily="34" charset="0"/>
              </a:rPr>
              <a:t>?</a:t>
            </a:r>
          </a:p>
          <a:p>
            <a:pPr>
              <a:buClr>
                <a:schemeClr val="accent2"/>
              </a:buClr>
            </a:pPr>
            <a:r>
              <a:rPr lang="en-GB" altLang="en-US" sz="2800" dirty="0" err="1">
                <a:latin typeface="Verdana" pitchFamily="34" charset="0"/>
              </a:rPr>
              <a:t>e</a:t>
            </a:r>
            <a:r>
              <a:rPr lang="en-GB" altLang="en-US" sz="2800" dirty="0" err="1" smtClean="0">
                <a:latin typeface="Verdana" pitchFamily="34" charset="0"/>
              </a:rPr>
              <a:t>ntscheiden</a:t>
            </a:r>
            <a:r>
              <a:rPr lang="en-GB" altLang="en-US" sz="2800" dirty="0">
                <a:latin typeface="Verdana" pitchFamily="34" charset="0"/>
              </a:rPr>
              <a:t>, </a:t>
            </a:r>
            <a:r>
              <a:rPr lang="en-GB" altLang="en-US" sz="2800" dirty="0" err="1">
                <a:latin typeface="Verdana" pitchFamily="34" charset="0"/>
              </a:rPr>
              <a:t>wann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ich</a:t>
            </a:r>
            <a:r>
              <a:rPr lang="en-GB" altLang="en-US" sz="2800" dirty="0">
                <a:latin typeface="Verdana" pitchFamily="34" charset="0"/>
              </a:rPr>
              <a:t> in </a:t>
            </a:r>
            <a:r>
              <a:rPr lang="en-GB" altLang="en-US" sz="2800" dirty="0" err="1">
                <a:latin typeface="Verdana" pitchFamily="34" charset="0"/>
              </a:rPr>
              <a:t>Rente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gehe</a:t>
            </a:r>
            <a:r>
              <a:rPr lang="en-GB" altLang="en-US" sz="2800" dirty="0">
                <a:latin typeface="Verdana" pitchFamily="34" charset="0"/>
              </a:rPr>
              <a:t>?</a:t>
            </a:r>
          </a:p>
          <a:p>
            <a:pPr>
              <a:buClr>
                <a:schemeClr val="accent2"/>
              </a:buClr>
            </a:pPr>
            <a:r>
              <a:rPr lang="en-GB" altLang="en-US" sz="2800" dirty="0" err="1">
                <a:latin typeface="Verdana" pitchFamily="34" charset="0"/>
              </a:rPr>
              <a:t>m</a:t>
            </a:r>
            <a:r>
              <a:rPr lang="en-GB" altLang="en-US" sz="2800" dirty="0" err="1" smtClean="0">
                <a:latin typeface="Verdana" pitchFamily="34" charset="0"/>
              </a:rPr>
              <a:t>eine</a:t>
            </a:r>
            <a:r>
              <a:rPr lang="en-GB" altLang="en-US" sz="2800" dirty="0" smtClean="0">
                <a:latin typeface="Verdana" pitchFamily="34" charset="0"/>
              </a:rPr>
              <a:t> </a:t>
            </a:r>
            <a:r>
              <a:rPr lang="en-GB" altLang="en-US" sz="2800" dirty="0">
                <a:latin typeface="Verdana" pitchFamily="34" charset="0"/>
              </a:rPr>
              <a:t>Wellness </a:t>
            </a:r>
            <a:r>
              <a:rPr lang="en-GB" altLang="en-US" sz="2800" dirty="0" err="1">
                <a:latin typeface="Verdana" pitchFamily="34" charset="0"/>
              </a:rPr>
              <a:t>unterstützen</a:t>
            </a:r>
            <a:r>
              <a:rPr lang="en-GB" altLang="en-US" sz="2800" dirty="0">
                <a:latin typeface="Verdana" pitchFamily="34" charset="0"/>
              </a:rPr>
              <a:t>?</a:t>
            </a:r>
          </a:p>
          <a:p>
            <a:pPr>
              <a:buClr>
                <a:schemeClr val="accent2"/>
              </a:buClr>
            </a:pPr>
            <a:r>
              <a:rPr lang="en-GB" altLang="en-US" sz="2800" dirty="0" err="1">
                <a:latin typeface="Verdana" pitchFamily="34" charset="0"/>
              </a:rPr>
              <a:t>m</a:t>
            </a:r>
            <a:r>
              <a:rPr lang="en-GB" altLang="en-US" sz="2800" dirty="0" err="1" smtClean="0">
                <a:latin typeface="Verdana" pitchFamily="34" charset="0"/>
              </a:rPr>
              <a:t>ein</a:t>
            </a:r>
            <a:r>
              <a:rPr lang="en-GB" altLang="en-US" sz="2800" dirty="0" smtClean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volles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Potenzial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erreichen</a:t>
            </a:r>
            <a:r>
              <a:rPr lang="en-GB" altLang="en-US" sz="2800" dirty="0">
                <a:latin typeface="Verdana" pitchFamily="34" charset="0"/>
              </a:rPr>
              <a:t>?</a:t>
            </a:r>
          </a:p>
          <a:p>
            <a:pPr>
              <a:buClr>
                <a:schemeClr val="accent2"/>
              </a:buClr>
            </a:pPr>
            <a:r>
              <a:rPr lang="en-GB" altLang="en-US" sz="2800" dirty="0" err="1">
                <a:latin typeface="Verdana" pitchFamily="34" charset="0"/>
              </a:rPr>
              <a:t>m</a:t>
            </a:r>
            <a:r>
              <a:rPr lang="en-GB" altLang="en-US" sz="2800" dirty="0" err="1" smtClean="0">
                <a:latin typeface="Verdana" pitchFamily="34" charset="0"/>
              </a:rPr>
              <a:t>eine</a:t>
            </a:r>
            <a:r>
              <a:rPr lang="en-GB" altLang="en-US" sz="2800" dirty="0" smtClean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Aufnahme</a:t>
            </a:r>
            <a:r>
              <a:rPr lang="en-GB" altLang="en-US" sz="2800" dirty="0">
                <a:latin typeface="Verdana" pitchFamily="34" charset="0"/>
              </a:rPr>
              <a:t> von </a:t>
            </a:r>
            <a:r>
              <a:rPr lang="en-GB" altLang="en-US" sz="2800" dirty="0" err="1">
                <a:latin typeface="Verdana" pitchFamily="34" charset="0"/>
              </a:rPr>
              <a:t>essentiellen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Vitaminen</a:t>
            </a:r>
            <a:r>
              <a:rPr lang="en-GB" altLang="en-US" sz="2800" dirty="0">
                <a:latin typeface="Verdana" pitchFamily="34" charset="0"/>
              </a:rPr>
              <a:t> und </a:t>
            </a:r>
            <a:r>
              <a:rPr lang="en-GB" altLang="en-US" sz="2800" dirty="0" err="1">
                <a:latin typeface="Verdana" pitchFamily="34" charset="0"/>
              </a:rPr>
              <a:t>Mineralien</a:t>
            </a:r>
            <a:r>
              <a:rPr lang="en-GB" altLang="en-US" sz="2800" dirty="0">
                <a:latin typeface="Verdana" pitchFamily="34" charset="0"/>
              </a:rPr>
              <a:t> </a:t>
            </a:r>
            <a:r>
              <a:rPr lang="en-GB" altLang="en-US" sz="2800" dirty="0" err="1">
                <a:latin typeface="Verdana" pitchFamily="34" charset="0"/>
              </a:rPr>
              <a:t>unterstützen</a:t>
            </a:r>
            <a:r>
              <a:rPr lang="en-GB" altLang="en-US" sz="2800" dirty="0">
                <a:latin typeface="Verdana" pitchFamily="34" charset="0"/>
              </a:rPr>
              <a:t>?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577802" y="6972267"/>
            <a:ext cx="7997762" cy="19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26" tIns="60963" rIns="121926" bIns="6096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00A4E4"/>
                </a:solidFill>
                <a:latin typeface="Verdana" pitchFamily="34" charset="0"/>
              </a:rPr>
              <a:t>Haben</a:t>
            </a:r>
            <a:r>
              <a:rPr lang="en-US" altLang="en-US" sz="4000" b="1" dirty="0">
                <a:solidFill>
                  <a:srgbClr val="00A4E4"/>
                </a:solidFill>
                <a:latin typeface="Verdana" pitchFamily="34" charset="0"/>
              </a:rPr>
              <a:t> </a:t>
            </a:r>
            <a:r>
              <a:rPr lang="en-US" altLang="en-US" sz="4000" b="1" dirty="0" err="1">
                <a:solidFill>
                  <a:srgbClr val="00A4E4"/>
                </a:solidFill>
                <a:latin typeface="Verdana" pitchFamily="34" charset="0"/>
              </a:rPr>
              <a:t>Sie</a:t>
            </a:r>
            <a:r>
              <a:rPr lang="en-US" altLang="en-US" sz="4000" b="1" dirty="0">
                <a:solidFill>
                  <a:srgbClr val="00A4E4"/>
                </a:solidFill>
                <a:latin typeface="Verdana" pitchFamily="34" charset="0"/>
              </a:rPr>
              <a:t> </a:t>
            </a:r>
            <a:r>
              <a:rPr lang="en-US" altLang="en-US" sz="4000" b="1" dirty="0" err="1">
                <a:solidFill>
                  <a:srgbClr val="00A4E4"/>
                </a:solidFill>
                <a:latin typeface="Verdana" pitchFamily="34" charset="0"/>
              </a:rPr>
              <a:t>im</a:t>
            </a:r>
            <a:r>
              <a:rPr lang="en-US" altLang="en-US" sz="4000" b="1" dirty="0">
                <a:solidFill>
                  <a:srgbClr val="00A4E4"/>
                </a:solidFill>
                <a:latin typeface="Verdana" pitchFamily="34" charset="0"/>
              </a:rPr>
              <a:t> </a:t>
            </a:r>
            <a:r>
              <a:rPr lang="en-US" altLang="en-US" sz="4000" b="1" dirty="0" err="1">
                <a:solidFill>
                  <a:srgbClr val="00A4E4"/>
                </a:solidFill>
                <a:latin typeface="Verdana" pitchFamily="34" charset="0"/>
              </a:rPr>
              <a:t>Leben</a:t>
            </a:r>
            <a:r>
              <a:rPr lang="en-US" altLang="en-US" sz="4000" b="1" dirty="0">
                <a:solidFill>
                  <a:srgbClr val="00A4E4"/>
                </a:solidFill>
                <a:latin typeface="Verdana" pitchFamily="34" charset="0"/>
              </a:rPr>
              <a:t> das </a:t>
            </a:r>
            <a:r>
              <a:rPr lang="en-US" altLang="en-US" sz="4000" b="1" dirty="0" err="1">
                <a:solidFill>
                  <a:srgbClr val="00A4E4"/>
                </a:solidFill>
                <a:latin typeface="Verdana" pitchFamily="34" charset="0"/>
              </a:rPr>
              <a:t>erreicht</a:t>
            </a:r>
            <a:r>
              <a:rPr lang="en-US" altLang="en-US" sz="4000" b="1" dirty="0">
                <a:solidFill>
                  <a:srgbClr val="00A4E4"/>
                </a:solidFill>
                <a:latin typeface="Verdana" pitchFamily="34" charset="0"/>
              </a:rPr>
              <a:t>, was </a:t>
            </a:r>
            <a:r>
              <a:rPr lang="en-US" altLang="en-US" sz="4000" b="1" dirty="0" err="1">
                <a:solidFill>
                  <a:srgbClr val="00A4E4"/>
                </a:solidFill>
                <a:latin typeface="Verdana" pitchFamily="34" charset="0"/>
              </a:rPr>
              <a:t>Sie</a:t>
            </a:r>
            <a:r>
              <a:rPr lang="en-US" altLang="en-US" sz="4000" b="1" dirty="0">
                <a:solidFill>
                  <a:srgbClr val="00A4E4"/>
                </a:solidFill>
                <a:latin typeface="Verdana" pitchFamily="34" charset="0"/>
              </a:rPr>
              <a:t> </a:t>
            </a:r>
            <a:r>
              <a:rPr lang="en-US" altLang="en-US" sz="4000" b="1" dirty="0" err="1">
                <a:solidFill>
                  <a:srgbClr val="00A4E4"/>
                </a:solidFill>
                <a:latin typeface="Verdana" pitchFamily="34" charset="0"/>
              </a:rPr>
              <a:t>sich</a:t>
            </a:r>
            <a:r>
              <a:rPr lang="en-US" altLang="en-US" sz="4000" b="1" dirty="0">
                <a:solidFill>
                  <a:srgbClr val="00A4E4"/>
                </a:solidFill>
                <a:latin typeface="Verdana" pitchFamily="34" charset="0"/>
              </a:rPr>
              <a:t> </a:t>
            </a:r>
            <a:r>
              <a:rPr lang="en-US" altLang="en-US" sz="4000" b="1" dirty="0" err="1">
                <a:solidFill>
                  <a:srgbClr val="00A4E4"/>
                </a:solidFill>
                <a:latin typeface="Verdana" pitchFamily="34" charset="0"/>
              </a:rPr>
              <a:t>als</a:t>
            </a:r>
            <a:r>
              <a:rPr lang="en-US" altLang="en-US" sz="4000" b="1" dirty="0">
                <a:solidFill>
                  <a:srgbClr val="00A4E4"/>
                </a:solidFill>
                <a:latin typeface="Verdana" pitchFamily="34" charset="0"/>
              </a:rPr>
              <a:t> </a:t>
            </a:r>
            <a:r>
              <a:rPr lang="en-US" altLang="en-US" sz="4000" b="1" dirty="0" err="1">
                <a:solidFill>
                  <a:srgbClr val="00A4E4"/>
                </a:solidFill>
                <a:latin typeface="Verdana" pitchFamily="34" charset="0"/>
              </a:rPr>
              <a:t>Ziel</a:t>
            </a:r>
            <a:r>
              <a:rPr lang="en-US" altLang="en-US" sz="4000" b="1" dirty="0">
                <a:solidFill>
                  <a:srgbClr val="00A4E4"/>
                </a:solidFill>
                <a:latin typeface="Verdana" pitchFamily="34" charset="0"/>
              </a:rPr>
              <a:t> </a:t>
            </a:r>
            <a:r>
              <a:rPr lang="en-US" altLang="en-US" sz="4000" b="1" dirty="0" err="1">
                <a:solidFill>
                  <a:srgbClr val="00A4E4"/>
                </a:solidFill>
                <a:latin typeface="Verdana" pitchFamily="34" charset="0"/>
              </a:rPr>
              <a:t>gesetzt</a:t>
            </a:r>
            <a:r>
              <a:rPr lang="en-US" altLang="en-US" sz="4000" b="1" dirty="0">
                <a:solidFill>
                  <a:srgbClr val="00A4E4"/>
                </a:solidFill>
                <a:latin typeface="Verdana" pitchFamily="34" charset="0"/>
              </a:rPr>
              <a:t> </a:t>
            </a:r>
            <a:r>
              <a:rPr lang="en-US" altLang="en-US" sz="4000" b="1" dirty="0" err="1">
                <a:solidFill>
                  <a:srgbClr val="00A4E4"/>
                </a:solidFill>
                <a:latin typeface="Verdana" pitchFamily="34" charset="0"/>
              </a:rPr>
              <a:t>haben</a:t>
            </a:r>
            <a:r>
              <a:rPr lang="en-US" altLang="en-US" sz="4000" b="1" dirty="0">
                <a:solidFill>
                  <a:srgbClr val="00A4E4"/>
                </a:solidFill>
                <a:latin typeface="Verdana" pitchFamily="34" charset="0"/>
              </a:rPr>
              <a:t>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7282" y="448557"/>
            <a:ext cx="6811976" cy="821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15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" y="571"/>
            <a:ext cx="16252095" cy="914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6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257585" cy="914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6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6257583" cy="914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8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staRica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834"/>
          <a:stretch/>
        </p:blipFill>
        <p:spPr>
          <a:xfrm>
            <a:off x="0" y="0"/>
            <a:ext cx="16256000" cy="1013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1688" y="6431378"/>
            <a:ext cx="12128182" cy="2221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25759" fontAlgn="auto">
              <a:spcBef>
                <a:spcPts val="0"/>
              </a:spcBef>
              <a:spcAft>
                <a:spcPts val="1100"/>
              </a:spcAft>
              <a:buClr>
                <a:srgbClr val="00A4E4"/>
              </a:buClr>
              <a:defRPr/>
            </a:pPr>
            <a:r>
              <a:rPr lang="en-US" sz="4000" b="1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Was Menschen am </a:t>
            </a:r>
            <a:r>
              <a:rPr lang="en-US" sz="4000" b="1" dirty="0" err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meisten</a:t>
            </a:r>
            <a:r>
              <a:rPr lang="en-US" sz="4000" b="1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brauchen</a:t>
            </a:r>
            <a:endParaRPr lang="en-US" sz="4000" b="1" dirty="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  <a:p>
            <a:pPr marL="571500" indent="-571500" defTabSz="725759" fontAlgn="auto">
              <a:spcBef>
                <a:spcPts val="0"/>
              </a:spcBef>
              <a:spcAft>
                <a:spcPts val="110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4000" dirty="0" err="1">
                <a:latin typeface="Verdana"/>
                <a:ea typeface="Verdana"/>
                <a:cs typeface="Verdana"/>
              </a:rPr>
              <a:t>Persönliche</a:t>
            </a:r>
            <a:r>
              <a:rPr lang="en-US" sz="4000" dirty="0">
                <a:latin typeface="Verdana"/>
                <a:ea typeface="Verdana"/>
                <a:cs typeface="Verdana"/>
              </a:rPr>
              <a:t> </a:t>
            </a:r>
            <a:r>
              <a:rPr lang="en-US" sz="4000" dirty="0" err="1">
                <a:latin typeface="Verdana"/>
                <a:ea typeface="Verdana"/>
                <a:cs typeface="Verdana"/>
              </a:rPr>
              <a:t>Freiheit</a:t>
            </a:r>
            <a:endParaRPr lang="en-US" sz="4000" dirty="0">
              <a:latin typeface="Verdana"/>
              <a:ea typeface="Verdana"/>
              <a:cs typeface="Verdana"/>
            </a:endParaRPr>
          </a:p>
          <a:p>
            <a:pPr marL="571500" indent="-571500" defTabSz="725759" fontAlgn="auto">
              <a:spcBef>
                <a:spcPts val="0"/>
              </a:spcBef>
              <a:spcAft>
                <a:spcPts val="110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4000" dirty="0" err="1" smtClean="0">
                <a:latin typeface="Verdana"/>
                <a:ea typeface="Verdana"/>
                <a:cs typeface="Verdana"/>
              </a:rPr>
              <a:t>Finanzielle</a:t>
            </a:r>
            <a:r>
              <a:rPr lang="en-US" sz="4000" dirty="0" smtClean="0">
                <a:latin typeface="Verdana"/>
                <a:ea typeface="Verdana"/>
                <a:cs typeface="Verdana"/>
              </a:rPr>
              <a:t> </a:t>
            </a:r>
            <a:r>
              <a:rPr lang="en-US" sz="4000" dirty="0" err="1">
                <a:latin typeface="Verdana"/>
                <a:ea typeface="Verdana"/>
                <a:cs typeface="Verdana"/>
              </a:rPr>
              <a:t>Sicherheit</a:t>
            </a:r>
            <a:endParaRPr lang="en-US" sz="4000" dirty="0">
              <a:latin typeface="Verdana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0550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82700" y="719206"/>
            <a:ext cx="13266737" cy="102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Clr>
                <a:srgbClr val="808080"/>
              </a:buClr>
              <a:buSzPct val="80000"/>
              <a:buFontTx/>
              <a:buNone/>
            </a:pPr>
            <a:r>
              <a:rPr lang="en-US" altLang="en-US" sz="6000" b="1" dirty="0" err="1">
                <a:solidFill>
                  <a:srgbClr val="00A4E4"/>
                </a:solidFill>
                <a:ea typeface="Verdana"/>
              </a:rPr>
              <a:t>Ihr</a:t>
            </a:r>
            <a:r>
              <a:rPr lang="en-US" altLang="en-US" sz="6000" b="1" dirty="0">
                <a:solidFill>
                  <a:srgbClr val="00A4E4"/>
                </a:solidFill>
                <a:ea typeface="Verdana"/>
              </a:rPr>
              <a:t> </a:t>
            </a:r>
            <a:r>
              <a:rPr lang="en-US" altLang="en-US" sz="6000" b="1" dirty="0" err="1">
                <a:solidFill>
                  <a:srgbClr val="00A4E4"/>
                </a:solidFill>
                <a:ea typeface="Verdana"/>
              </a:rPr>
              <a:t>nächster</a:t>
            </a:r>
            <a:r>
              <a:rPr lang="en-US" altLang="en-US" sz="6000" b="1" dirty="0">
                <a:solidFill>
                  <a:srgbClr val="00A4E4"/>
                </a:solidFill>
                <a:ea typeface="Verdana"/>
              </a:rPr>
              <a:t> </a:t>
            </a:r>
            <a:r>
              <a:rPr lang="en-US" altLang="en-US" sz="6000" b="1" dirty="0" err="1">
                <a:solidFill>
                  <a:srgbClr val="00A4E4"/>
                </a:solidFill>
                <a:ea typeface="Verdana"/>
              </a:rPr>
              <a:t>Schritt</a:t>
            </a:r>
            <a:endParaRPr lang="en-US" altLang="en-US" sz="6000" b="1" dirty="0">
              <a:solidFill>
                <a:srgbClr val="00A4E4"/>
              </a:solidFill>
              <a:ea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2700" y="1916396"/>
            <a:ext cx="1362062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400"/>
              </a:spcAft>
              <a:buClr>
                <a:srgbClr val="00A4E4"/>
              </a:buClr>
            </a:pPr>
            <a:r>
              <a:rPr lang="en-US" altLang="en-US" sz="4000" dirty="0" err="1">
                <a:latin typeface="Verdana"/>
                <a:ea typeface="Verdana"/>
              </a:rPr>
              <a:t>Reden</a:t>
            </a:r>
            <a:r>
              <a:rPr lang="en-US" altLang="en-US" sz="4000" dirty="0">
                <a:latin typeface="Verdana"/>
                <a:ea typeface="Verdana"/>
              </a:rPr>
              <a:t> </a:t>
            </a:r>
            <a:r>
              <a:rPr lang="en-US" altLang="en-US" sz="4000" dirty="0" err="1">
                <a:latin typeface="Verdana"/>
                <a:ea typeface="Verdana"/>
              </a:rPr>
              <a:t>Sie</a:t>
            </a:r>
            <a:r>
              <a:rPr lang="en-US" altLang="en-US" sz="4000" dirty="0">
                <a:latin typeface="Verdana"/>
                <a:ea typeface="Verdana"/>
              </a:rPr>
              <a:t> </a:t>
            </a:r>
            <a:r>
              <a:rPr lang="en-US" altLang="en-US" sz="4000" dirty="0" err="1">
                <a:latin typeface="Verdana"/>
                <a:ea typeface="Verdana"/>
              </a:rPr>
              <a:t>mit</a:t>
            </a:r>
            <a:r>
              <a:rPr lang="en-US" altLang="en-US" sz="4000" dirty="0">
                <a:latin typeface="Verdana"/>
                <a:ea typeface="Verdana"/>
              </a:rPr>
              <a:t> der </a:t>
            </a:r>
            <a:r>
              <a:rPr lang="en-US" altLang="en-US" sz="4000" dirty="0" smtClean="0">
                <a:latin typeface="Verdana"/>
                <a:ea typeface="Verdana"/>
              </a:rPr>
              <a:t>Person, </a:t>
            </a:r>
            <a:r>
              <a:rPr lang="en-US" altLang="en-US" sz="4000" dirty="0">
                <a:latin typeface="Verdana"/>
                <a:ea typeface="Verdana"/>
              </a:rPr>
              <a:t>die </a:t>
            </a:r>
            <a:r>
              <a:rPr lang="en-US" altLang="en-US" sz="4000" dirty="0" err="1">
                <a:latin typeface="Verdana"/>
                <a:ea typeface="Verdana"/>
              </a:rPr>
              <a:t>Sie</a:t>
            </a:r>
            <a:r>
              <a:rPr lang="en-US" altLang="en-US" sz="4000" dirty="0">
                <a:latin typeface="Verdana"/>
                <a:ea typeface="Verdana"/>
              </a:rPr>
              <a:t> </a:t>
            </a:r>
            <a:r>
              <a:rPr lang="en-US" altLang="en-US" sz="4000" dirty="0" err="1">
                <a:latin typeface="Verdana"/>
                <a:ea typeface="Verdana"/>
              </a:rPr>
              <a:t>zu</a:t>
            </a:r>
            <a:r>
              <a:rPr lang="en-US" altLang="en-US" sz="4000" dirty="0">
                <a:latin typeface="Verdana"/>
                <a:ea typeface="Verdana"/>
              </a:rPr>
              <a:t> </a:t>
            </a:r>
            <a:r>
              <a:rPr lang="en-US" altLang="en-US" sz="4000" dirty="0" err="1">
                <a:latin typeface="Verdana"/>
                <a:ea typeface="Verdana"/>
              </a:rPr>
              <a:t>dieser</a:t>
            </a:r>
            <a:r>
              <a:rPr lang="en-US" altLang="en-US" sz="4000" dirty="0">
                <a:latin typeface="Verdana"/>
                <a:ea typeface="Verdana"/>
              </a:rPr>
              <a:t> </a:t>
            </a:r>
            <a:r>
              <a:rPr lang="en-US" altLang="en-US" sz="4000" dirty="0" err="1">
                <a:latin typeface="Verdana"/>
                <a:ea typeface="Verdana"/>
              </a:rPr>
              <a:t>Präsentation</a:t>
            </a:r>
            <a:r>
              <a:rPr lang="en-US" altLang="en-US" sz="4000" dirty="0">
                <a:latin typeface="Verdana"/>
                <a:ea typeface="Verdana"/>
              </a:rPr>
              <a:t> </a:t>
            </a:r>
            <a:r>
              <a:rPr lang="en-US" altLang="en-US" sz="4000" dirty="0" err="1">
                <a:latin typeface="Verdana"/>
                <a:ea typeface="Verdana"/>
              </a:rPr>
              <a:t>eingeladen</a:t>
            </a:r>
            <a:r>
              <a:rPr lang="en-US" altLang="en-US" sz="4000" dirty="0">
                <a:latin typeface="Verdana"/>
                <a:ea typeface="Verdana"/>
              </a:rPr>
              <a:t> hat</a:t>
            </a:r>
          </a:p>
          <a:p>
            <a:pPr marL="571500" indent="-571500">
              <a:spcAft>
                <a:spcPts val="4400"/>
              </a:spcAft>
              <a:buClr>
                <a:srgbClr val="00A4E4"/>
              </a:buClr>
              <a:buFont typeface="Arial"/>
              <a:buChar char="•"/>
            </a:pPr>
            <a:r>
              <a:rPr lang="en-US" altLang="en-US" sz="4000" dirty="0">
                <a:latin typeface="Verdana"/>
                <a:ea typeface="Verdana"/>
              </a:rPr>
              <a:t>Master Affiliate</a:t>
            </a:r>
          </a:p>
          <a:p>
            <a:pPr marL="571500" indent="-571500">
              <a:spcAft>
                <a:spcPts val="4400"/>
              </a:spcAft>
              <a:buClr>
                <a:srgbClr val="00A4E4"/>
              </a:buClr>
              <a:buFont typeface="Arial"/>
              <a:buChar char="•"/>
            </a:pPr>
            <a:r>
              <a:rPr lang="en-US" altLang="en-US" sz="4000" dirty="0" err="1">
                <a:latin typeface="Verdana"/>
                <a:ea typeface="Verdana"/>
              </a:rPr>
              <a:t>Vertriebspartner</a:t>
            </a:r>
            <a:endParaRPr lang="en-US" altLang="en-US" sz="4000" dirty="0">
              <a:latin typeface="Verdana"/>
              <a:ea typeface="Verdana"/>
            </a:endParaRPr>
          </a:p>
          <a:p>
            <a:pPr marL="571500" indent="-571500">
              <a:spcAft>
                <a:spcPts val="4400"/>
              </a:spcAft>
              <a:buClr>
                <a:srgbClr val="00A4E4"/>
              </a:buClr>
              <a:buFont typeface="Arial"/>
              <a:buChar char="•"/>
            </a:pPr>
            <a:r>
              <a:rPr lang="en-US" altLang="en-US" sz="4000" dirty="0" err="1">
                <a:latin typeface="Verdana"/>
                <a:ea typeface="Verdana"/>
              </a:rPr>
              <a:t>Kunde</a:t>
            </a:r>
            <a:endParaRPr lang="en-US" altLang="en-US" sz="4000" dirty="0">
              <a:latin typeface="Verdana"/>
              <a:ea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8324" y="6311489"/>
            <a:ext cx="10909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Machen</a:t>
            </a:r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Sie</a:t>
            </a:r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 </a:t>
            </a:r>
            <a:endParaRPr lang="en-GB" sz="3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GB" sz="3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GB" sz="3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GB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3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reliveu</a:t>
            </a:r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@</a:t>
            </a:r>
            <a:r>
              <a:rPr lang="en-GB" sz="3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reliveurope</a:t>
            </a:r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@</a:t>
            </a:r>
            <a:r>
              <a:rPr lang="en-GB" sz="3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reliveurope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 descr="Faceboo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920" y="7075617"/>
            <a:ext cx="1104320" cy="1094303"/>
          </a:xfrm>
          <a:prstGeom prst="rect">
            <a:avLst/>
          </a:prstGeom>
        </p:spPr>
      </p:pic>
      <p:pic>
        <p:nvPicPr>
          <p:cNvPr id="4" name="Picture 3" descr="Twitte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829" y="7077249"/>
            <a:ext cx="1096807" cy="1101815"/>
          </a:xfrm>
          <a:prstGeom prst="rect">
            <a:avLst/>
          </a:prstGeom>
        </p:spPr>
      </p:pic>
      <p:pic>
        <p:nvPicPr>
          <p:cNvPr id="5" name="Picture 4" descr="Instagr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009" y="7077793"/>
            <a:ext cx="1099312" cy="11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1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0" y="1273175"/>
            <a:ext cx="16257588" cy="594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Aft>
                <a:spcPts val="600"/>
              </a:spcAft>
              <a:buClr>
                <a:srgbClr val="808080"/>
              </a:buClr>
              <a:buSzPct val="80000"/>
            </a:pPr>
            <a:r>
              <a:rPr lang="en-US" altLang="en-US" sz="10500" b="1" dirty="0">
                <a:solidFill>
                  <a:srgbClr val="00A4E4"/>
                </a:solidFill>
                <a:latin typeface="Verdana" pitchFamily="34" charset="0"/>
              </a:rPr>
              <a:t>Sind </a:t>
            </a:r>
            <a:r>
              <a:rPr lang="en-US" altLang="en-US" sz="10500" b="1" dirty="0" err="1">
                <a:solidFill>
                  <a:srgbClr val="00A4E4"/>
                </a:solidFill>
                <a:latin typeface="Verdana" pitchFamily="34" charset="0"/>
              </a:rPr>
              <a:t>Sie</a:t>
            </a:r>
            <a:r>
              <a:rPr lang="en-US" altLang="en-US" sz="10500" b="1" dirty="0">
                <a:solidFill>
                  <a:srgbClr val="00A4E4"/>
                </a:solidFill>
                <a:latin typeface="Verdana" pitchFamily="34" charset="0"/>
              </a:rPr>
              <a:t> </a:t>
            </a:r>
            <a:r>
              <a:rPr lang="en-US" altLang="en-US" sz="10500" b="1" dirty="0" err="1">
                <a:solidFill>
                  <a:srgbClr val="00A4E4"/>
                </a:solidFill>
                <a:latin typeface="Verdana" pitchFamily="34" charset="0"/>
              </a:rPr>
              <a:t>bereit</a:t>
            </a:r>
            <a:r>
              <a:rPr lang="en-US" altLang="en-US" sz="10500" b="1" dirty="0">
                <a:solidFill>
                  <a:srgbClr val="00A4E4"/>
                </a:solidFill>
                <a:latin typeface="Verdana" pitchFamily="34" charset="0"/>
              </a:rPr>
              <a:t> ETWAS </a:t>
            </a:r>
            <a:endParaRPr lang="en-US" altLang="en-US" sz="10500" b="1" dirty="0" smtClean="0">
              <a:solidFill>
                <a:srgbClr val="00A4E4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120000"/>
              </a:lnSpc>
              <a:spcAft>
                <a:spcPts val="600"/>
              </a:spcAft>
              <a:buClr>
                <a:srgbClr val="808080"/>
              </a:buClr>
              <a:buSzPct val="80000"/>
            </a:pPr>
            <a:r>
              <a:rPr lang="en-US" altLang="en-US" sz="10500" b="1" dirty="0" err="1" smtClean="0">
                <a:solidFill>
                  <a:srgbClr val="00A4E4"/>
                </a:solidFill>
                <a:latin typeface="Verdana" pitchFamily="34" charset="0"/>
              </a:rPr>
              <a:t>daran</a:t>
            </a:r>
            <a:r>
              <a:rPr lang="en-US" altLang="en-US" sz="10500" b="1" dirty="0" smtClean="0">
                <a:solidFill>
                  <a:srgbClr val="00A4E4"/>
                </a:solidFill>
                <a:latin typeface="Verdana" pitchFamily="34" charset="0"/>
              </a:rPr>
              <a:t> </a:t>
            </a:r>
            <a:r>
              <a:rPr lang="en-US" altLang="en-US" sz="10500" b="1" dirty="0" err="1">
                <a:solidFill>
                  <a:srgbClr val="00A4E4"/>
                </a:solidFill>
                <a:latin typeface="Verdana" pitchFamily="34" charset="0"/>
              </a:rPr>
              <a:t>zu</a:t>
            </a:r>
            <a:r>
              <a:rPr lang="en-US" altLang="en-US" sz="10500" b="1" dirty="0">
                <a:solidFill>
                  <a:srgbClr val="00A4E4"/>
                </a:solidFill>
                <a:latin typeface="Verdana" pitchFamily="34" charset="0"/>
              </a:rPr>
              <a:t> </a:t>
            </a:r>
            <a:r>
              <a:rPr lang="en-US" altLang="en-US" sz="10500" b="1" dirty="0" err="1">
                <a:solidFill>
                  <a:srgbClr val="00A4E4"/>
                </a:solidFill>
                <a:latin typeface="Verdana" pitchFamily="34" charset="0"/>
              </a:rPr>
              <a:t>ändern</a:t>
            </a:r>
            <a:r>
              <a:rPr lang="en-US" altLang="en-US" sz="10500" b="1" dirty="0">
                <a:solidFill>
                  <a:srgbClr val="00A4E4"/>
                </a:solidFill>
                <a:latin typeface="Verdana" pitchFamily="34" charset="0"/>
              </a:rPr>
              <a:t>? </a:t>
            </a:r>
            <a:endParaRPr lang="en-US" altLang="en-US" sz="112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1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338" y="245534"/>
            <a:ext cx="13590038" cy="1276351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 hat die </a:t>
            </a:r>
            <a:r>
              <a:rPr lang="en-GB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Lösung</a:t>
            </a:r>
            <a:r>
              <a:rPr lang="en-GB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für</a:t>
            </a:r>
            <a:r>
              <a:rPr lang="en-GB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Sie</a:t>
            </a:r>
            <a:endParaRPr lang="en-GB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834337" y="2174240"/>
            <a:ext cx="9277329" cy="5872480"/>
          </a:xfrm>
        </p:spPr>
        <p:txBody>
          <a:bodyPr/>
          <a:lstStyle/>
          <a:p>
            <a:pPr>
              <a:lnSpc>
                <a:spcPct val="110000"/>
              </a:lnSpc>
              <a:buClr>
                <a:schemeClr val="accent2"/>
              </a:buClr>
            </a:pPr>
            <a:r>
              <a:rPr lang="en-GB" altLang="en-US" sz="3600" dirty="0" err="1">
                <a:latin typeface="Verdana" pitchFamily="34" charset="0"/>
              </a:rPr>
              <a:t>Prosperierende</a:t>
            </a:r>
            <a:r>
              <a:rPr lang="en-GB" altLang="en-US" sz="3600" dirty="0">
                <a:latin typeface="Verdana" pitchFamily="34" charset="0"/>
              </a:rPr>
              <a:t> Wellness </a:t>
            </a:r>
            <a:r>
              <a:rPr lang="en-GB" altLang="en-US" sz="3600" dirty="0" err="1">
                <a:latin typeface="Verdana" pitchFamily="34" charset="0"/>
              </a:rPr>
              <a:t>Branche</a:t>
            </a:r>
            <a:r>
              <a:rPr lang="en-GB" altLang="en-US" sz="3600" dirty="0">
                <a:latin typeface="Verdana" pitchFamily="34" charset="0"/>
              </a:rPr>
              <a:t>, die </a:t>
            </a:r>
            <a:r>
              <a:rPr lang="en-GB" altLang="en-US" sz="3600" dirty="0" err="1" smtClean="0">
                <a:latin typeface="Verdana" pitchFamily="34" charset="0"/>
              </a:rPr>
              <a:t>eine</a:t>
            </a:r>
            <a:r>
              <a:rPr lang="en-GB" altLang="en-US" sz="3600" dirty="0" smtClean="0">
                <a:latin typeface="Verdana" pitchFamily="34" charset="0"/>
              </a:rPr>
              <a:t> </a:t>
            </a:r>
            <a:r>
              <a:rPr lang="en-GB" altLang="en-US" sz="3600" dirty="0" err="1" smtClean="0">
                <a:latin typeface="Verdana" pitchFamily="34" charset="0"/>
              </a:rPr>
              <a:t>Billionen</a:t>
            </a:r>
            <a:r>
              <a:rPr lang="en-GB" altLang="en-US" sz="3600" dirty="0" smtClean="0">
                <a:latin typeface="Verdana" pitchFamily="34" charset="0"/>
              </a:rPr>
              <a:t> </a:t>
            </a:r>
            <a:r>
              <a:rPr lang="en-GB" altLang="en-US" sz="3600" dirty="0">
                <a:latin typeface="Verdana" pitchFamily="34" charset="0"/>
              </a:rPr>
              <a:t>US Dollar </a:t>
            </a:r>
            <a:r>
              <a:rPr lang="en-GB" altLang="en-US" sz="3600" dirty="0" err="1">
                <a:latin typeface="Verdana" pitchFamily="34" charset="0"/>
              </a:rPr>
              <a:t>überschreiten</a:t>
            </a:r>
            <a:r>
              <a:rPr lang="en-GB" altLang="en-US" sz="3600" dirty="0">
                <a:latin typeface="Verdana" pitchFamily="34" charset="0"/>
              </a:rPr>
              <a:t> </a:t>
            </a:r>
            <a:r>
              <a:rPr lang="en-GB" altLang="en-US" sz="3600" dirty="0" err="1" smtClean="0">
                <a:latin typeface="Verdana" pitchFamily="34" charset="0"/>
              </a:rPr>
              <a:t>soll</a:t>
            </a:r>
            <a:endParaRPr lang="en-GB" altLang="en-US" sz="3600" dirty="0">
              <a:latin typeface="Verdana" pitchFamily="34" charset="0"/>
            </a:endParaRPr>
          </a:p>
          <a:p>
            <a:pPr>
              <a:lnSpc>
                <a:spcPct val="110000"/>
              </a:lnSpc>
              <a:buClr>
                <a:schemeClr val="accent2"/>
              </a:buClr>
            </a:pPr>
            <a:r>
              <a:rPr lang="en-GB" altLang="en-US" sz="3600" dirty="0" err="1">
                <a:latin typeface="Verdana" pitchFamily="34" charset="0"/>
              </a:rPr>
              <a:t>Ein</a:t>
            </a:r>
            <a:r>
              <a:rPr lang="en-GB" altLang="en-US" sz="3600" dirty="0">
                <a:latin typeface="Verdana" pitchFamily="34" charset="0"/>
              </a:rPr>
              <a:t> </a:t>
            </a:r>
            <a:r>
              <a:rPr lang="en-GB" altLang="en-US" sz="3600" dirty="0" err="1">
                <a:latin typeface="Verdana" pitchFamily="34" charset="0"/>
              </a:rPr>
              <a:t>internationales</a:t>
            </a:r>
            <a:r>
              <a:rPr lang="en-GB" altLang="en-US" sz="3600" dirty="0">
                <a:latin typeface="Verdana" pitchFamily="34" charset="0"/>
              </a:rPr>
              <a:t> </a:t>
            </a:r>
            <a:r>
              <a:rPr lang="en-GB" altLang="en-US" sz="3600" dirty="0" err="1">
                <a:latin typeface="Verdana" pitchFamily="34" charset="0"/>
              </a:rPr>
              <a:t>Unternehmen</a:t>
            </a:r>
            <a:r>
              <a:rPr lang="en-GB" altLang="en-US" sz="3600" dirty="0">
                <a:latin typeface="Verdana" pitchFamily="34" charset="0"/>
              </a:rPr>
              <a:t>, das </a:t>
            </a:r>
            <a:r>
              <a:rPr lang="en-GB" altLang="en-US" sz="3600" dirty="0" err="1">
                <a:latin typeface="Verdana" pitchFamily="34" charset="0"/>
              </a:rPr>
              <a:t>Sie</a:t>
            </a:r>
            <a:r>
              <a:rPr lang="en-GB" altLang="en-US" sz="3600" dirty="0">
                <a:latin typeface="Verdana" pitchFamily="34" charset="0"/>
              </a:rPr>
              <a:t> </a:t>
            </a:r>
            <a:r>
              <a:rPr lang="en-GB" altLang="en-US" sz="3600" dirty="0" err="1">
                <a:latin typeface="Verdana" pitchFamily="34" charset="0"/>
              </a:rPr>
              <a:t>sich</a:t>
            </a:r>
            <a:r>
              <a:rPr lang="en-GB" altLang="en-US" sz="3600" dirty="0">
                <a:latin typeface="Verdana" pitchFamily="34" charset="0"/>
              </a:rPr>
              <a:t> </a:t>
            </a:r>
            <a:r>
              <a:rPr lang="en-GB" altLang="en-US" sz="3600" dirty="0" err="1">
                <a:latin typeface="Verdana" pitchFamily="34" charset="0"/>
              </a:rPr>
              <a:t>leisten</a:t>
            </a:r>
            <a:r>
              <a:rPr lang="en-GB" altLang="en-US" sz="3600" dirty="0">
                <a:latin typeface="Verdana" pitchFamily="34" charset="0"/>
              </a:rPr>
              <a:t> </a:t>
            </a:r>
            <a:r>
              <a:rPr lang="en-GB" altLang="en-US" sz="3600" dirty="0" err="1">
                <a:latin typeface="Verdana" pitchFamily="34" charset="0"/>
              </a:rPr>
              <a:t>können</a:t>
            </a:r>
            <a:r>
              <a:rPr lang="en-GB" altLang="en-US" sz="3600" dirty="0">
                <a:latin typeface="Verdana" pitchFamily="34" charset="0"/>
              </a:rPr>
              <a:t> und </a:t>
            </a:r>
            <a:r>
              <a:rPr lang="en-GB" altLang="en-US" sz="3600" dirty="0" err="1">
                <a:latin typeface="Verdana" pitchFamily="34" charset="0"/>
              </a:rPr>
              <a:t>dessen</a:t>
            </a:r>
            <a:r>
              <a:rPr lang="en-GB" altLang="en-US" sz="3600" dirty="0">
                <a:latin typeface="Verdana" pitchFamily="34" charset="0"/>
              </a:rPr>
              <a:t> </a:t>
            </a:r>
            <a:r>
              <a:rPr lang="en-GB" altLang="en-US" sz="3600" dirty="0" err="1">
                <a:latin typeface="Verdana" pitchFamily="34" charset="0"/>
              </a:rPr>
              <a:t>Erfolg</a:t>
            </a:r>
            <a:r>
              <a:rPr lang="en-GB" altLang="en-US" sz="3600" dirty="0">
                <a:latin typeface="Verdana" pitchFamily="34" charset="0"/>
              </a:rPr>
              <a:t> auf </a:t>
            </a:r>
            <a:r>
              <a:rPr lang="en-GB" altLang="en-US" sz="3600" dirty="0" err="1">
                <a:latin typeface="Verdana" pitchFamily="34" charset="0"/>
              </a:rPr>
              <a:t>Produkten</a:t>
            </a:r>
            <a:r>
              <a:rPr lang="en-GB" altLang="en-US" sz="3600" dirty="0">
                <a:latin typeface="Verdana" pitchFamily="34" charset="0"/>
              </a:rPr>
              <a:t> </a:t>
            </a:r>
            <a:r>
              <a:rPr lang="en-GB" altLang="en-US" sz="3600" dirty="0" err="1">
                <a:latin typeface="Verdana" pitchFamily="34" charset="0"/>
              </a:rPr>
              <a:t>mit</a:t>
            </a:r>
            <a:r>
              <a:rPr lang="en-GB" altLang="en-US" sz="3600" dirty="0">
                <a:latin typeface="Verdana" pitchFamily="34" charset="0"/>
              </a:rPr>
              <a:t> </a:t>
            </a:r>
            <a:r>
              <a:rPr lang="en-GB" altLang="en-US" sz="3600" dirty="0" err="1">
                <a:latin typeface="Verdana" pitchFamily="34" charset="0"/>
              </a:rPr>
              <a:t>einer</a:t>
            </a:r>
            <a:r>
              <a:rPr lang="en-GB" altLang="en-US" sz="3600" dirty="0">
                <a:latin typeface="Verdana" pitchFamily="34" charset="0"/>
              </a:rPr>
              <a:t> </a:t>
            </a:r>
            <a:r>
              <a:rPr lang="en-GB" altLang="en-US" sz="3600" dirty="0" err="1">
                <a:latin typeface="Verdana" pitchFamily="34" charset="0"/>
              </a:rPr>
              <a:t>großen</a:t>
            </a:r>
            <a:r>
              <a:rPr lang="en-GB" altLang="en-US" sz="3600" dirty="0">
                <a:latin typeface="Verdana" pitchFamily="34" charset="0"/>
              </a:rPr>
              <a:t> </a:t>
            </a:r>
            <a:r>
              <a:rPr lang="en-GB" altLang="en-US" sz="3600" dirty="0" err="1">
                <a:latin typeface="Verdana" pitchFamily="34" charset="0"/>
              </a:rPr>
              <a:t>Nachfrage</a:t>
            </a:r>
            <a:r>
              <a:rPr lang="en-GB" altLang="en-US" sz="3600" dirty="0">
                <a:latin typeface="Verdana" pitchFamily="34" charset="0"/>
              </a:rPr>
              <a:t> </a:t>
            </a:r>
            <a:r>
              <a:rPr lang="en-GB" altLang="en-US" sz="3600" dirty="0" err="1" smtClean="0">
                <a:latin typeface="Verdana" pitchFamily="34" charset="0"/>
              </a:rPr>
              <a:t>beruht</a:t>
            </a:r>
            <a:endParaRPr lang="en-GB" altLang="en-US" sz="3600" dirty="0">
              <a:latin typeface="Verdana" pitchFamily="34" charset="0"/>
            </a:endParaRPr>
          </a:p>
          <a:p>
            <a:pPr>
              <a:lnSpc>
                <a:spcPct val="110000"/>
              </a:lnSpc>
              <a:buClr>
                <a:schemeClr val="accent2"/>
              </a:buClr>
            </a:pPr>
            <a:r>
              <a:rPr lang="en-GB" altLang="en-US" sz="3600" dirty="0" err="1">
                <a:latin typeface="Verdana" pitchFamily="34" charset="0"/>
              </a:rPr>
              <a:t>Grenzenlose</a:t>
            </a:r>
            <a:r>
              <a:rPr lang="en-GB" altLang="en-US" sz="3600" dirty="0">
                <a:latin typeface="Verdana" pitchFamily="34" charset="0"/>
              </a:rPr>
              <a:t> </a:t>
            </a:r>
            <a:r>
              <a:rPr lang="en-GB" altLang="en-US" sz="3600" dirty="0" err="1">
                <a:latin typeface="Verdana" pitchFamily="34" charset="0"/>
              </a:rPr>
              <a:t>Einkommensmöglichkeiten</a:t>
            </a:r>
            <a:endParaRPr lang="en-GB" altLang="en-US" sz="3600" dirty="0">
              <a:latin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0383" y="1947333"/>
            <a:ext cx="5567205" cy="719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3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0" y="4886208"/>
            <a:ext cx="11293038" cy="4263915"/>
          </a:xfrm>
          <a:prstGeom prst="homePlat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374952" y="5139028"/>
            <a:ext cx="8728408" cy="374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A4E4"/>
              </a:buClr>
              <a:buFontTx/>
              <a:buNone/>
            </a:pP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Wenn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Sie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 Menschen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helfen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, das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zu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bekommen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 was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sie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im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Leben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möchten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,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dann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erreichen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auch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Sie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 was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Sie</a:t>
            </a:r>
            <a:r>
              <a:rPr lang="en-US" altLang="en-US" sz="3600" i="1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3600" i="1" dirty="0" err="1">
                <a:solidFill>
                  <a:schemeClr val="bg1"/>
                </a:solidFill>
                <a:ea typeface="Verdana"/>
              </a:rPr>
              <a:t>möchten</a:t>
            </a:r>
            <a:r>
              <a:rPr lang="en-US" altLang="en-US" sz="3600" i="1" dirty="0" smtClean="0">
                <a:solidFill>
                  <a:schemeClr val="bg1"/>
                </a:solidFill>
                <a:ea typeface="Verdana"/>
              </a:rPr>
              <a:t>.</a:t>
            </a:r>
          </a:p>
          <a:p>
            <a:pPr algn="r" eaLnBrk="1" hangingPunct="1">
              <a:spcBef>
                <a:spcPct val="0"/>
              </a:spcBef>
              <a:buClr>
                <a:srgbClr val="00A4E4"/>
              </a:buClr>
              <a:buFontTx/>
              <a:buNone/>
            </a:pPr>
            <a:endParaRPr lang="en-US" altLang="en-US" sz="3100" i="1" dirty="0">
              <a:solidFill>
                <a:schemeClr val="bg1"/>
              </a:solidFill>
              <a:ea typeface="Verdana"/>
            </a:endParaRPr>
          </a:p>
          <a:p>
            <a:pPr algn="r" eaLnBrk="1" hangingPunct="1">
              <a:spcBef>
                <a:spcPct val="0"/>
              </a:spcBef>
              <a:buClr>
                <a:srgbClr val="00A4E4"/>
              </a:buClr>
              <a:buFontTx/>
              <a:buNone/>
            </a:pPr>
            <a:r>
              <a:rPr lang="en-US" altLang="en-US" sz="3100" b="1" dirty="0">
                <a:solidFill>
                  <a:schemeClr val="bg1"/>
                </a:solidFill>
                <a:ea typeface="Verdana"/>
              </a:rPr>
              <a:t>Robert L. Montgomery</a:t>
            </a:r>
          </a:p>
          <a:p>
            <a:pPr algn="r" eaLnBrk="1" hangingPunct="1">
              <a:spcBef>
                <a:spcPct val="0"/>
              </a:spcBef>
              <a:buClr>
                <a:srgbClr val="00A4E4"/>
              </a:buClr>
              <a:buFontTx/>
              <a:buNone/>
            </a:pPr>
            <a:r>
              <a:rPr lang="en-US" altLang="en-US" sz="3100" dirty="0" err="1">
                <a:solidFill>
                  <a:schemeClr val="bg1"/>
                </a:solidFill>
                <a:ea typeface="Verdana"/>
              </a:rPr>
              <a:t>Frimengründer</a:t>
            </a:r>
            <a:r>
              <a:rPr lang="en-US" altLang="en-US" sz="3100" dirty="0">
                <a:solidFill>
                  <a:schemeClr val="bg1"/>
                </a:solidFill>
                <a:ea typeface="Verdana"/>
              </a:rPr>
              <a:t>, </a:t>
            </a:r>
            <a:r>
              <a:rPr lang="en-US" altLang="en-US" sz="3100" dirty="0" err="1">
                <a:solidFill>
                  <a:schemeClr val="bg1"/>
                </a:solidFill>
                <a:ea typeface="Verdana"/>
              </a:rPr>
              <a:t>Geschäftsführer</a:t>
            </a:r>
            <a:r>
              <a:rPr lang="en-US" altLang="en-US" sz="3100" dirty="0">
                <a:solidFill>
                  <a:schemeClr val="bg1"/>
                </a:solidFill>
                <a:ea typeface="Verdana"/>
              </a:rPr>
              <a:t> und CEO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77935" y="1991915"/>
            <a:ext cx="14574232" cy="250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571500" indent="-571500" eaLnBrk="1" hangingPunct="1">
              <a:spcBef>
                <a:spcPts val="0"/>
              </a:spcBef>
              <a:spcAft>
                <a:spcPts val="3300"/>
              </a:spcAft>
              <a:buClr>
                <a:srgbClr val="00A4E4"/>
              </a:buClr>
            </a:pPr>
            <a:r>
              <a:rPr lang="en-US" altLang="en-US" sz="3600" dirty="0" err="1">
                <a:ea typeface="Verdana"/>
              </a:rPr>
              <a:t>Unsere</a:t>
            </a:r>
            <a:r>
              <a:rPr lang="en-US" altLang="en-US" sz="3600" dirty="0">
                <a:ea typeface="Verdana"/>
              </a:rPr>
              <a:t> Welt in </a:t>
            </a:r>
            <a:r>
              <a:rPr lang="en-US" altLang="en-US" sz="3600" dirty="0" err="1">
                <a:ea typeface="Verdana"/>
              </a:rPr>
              <a:t>Körper</a:t>
            </a:r>
            <a:r>
              <a:rPr lang="en-US" altLang="en-US" sz="3600" dirty="0">
                <a:ea typeface="Verdana"/>
              </a:rPr>
              <a:t>, Geist und </a:t>
            </a:r>
            <a:r>
              <a:rPr lang="en-US" altLang="en-US" sz="3600" dirty="0" err="1">
                <a:ea typeface="Verdana"/>
              </a:rPr>
              <a:t>Seele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 smtClean="0">
                <a:ea typeface="Verdana"/>
              </a:rPr>
              <a:t>nähren</a:t>
            </a:r>
            <a:endParaRPr lang="en-US" altLang="en-US" sz="3600" dirty="0">
              <a:ea typeface="Verdana"/>
            </a:endParaRPr>
          </a:p>
          <a:p>
            <a:pPr marL="571500" indent="-571500" eaLnBrk="1" hangingPunct="1">
              <a:spcBef>
                <a:spcPts val="0"/>
              </a:spcBef>
              <a:spcAft>
                <a:spcPts val="3300"/>
              </a:spcAft>
              <a:buClr>
                <a:srgbClr val="00A4E4"/>
              </a:buClr>
            </a:pPr>
            <a:r>
              <a:rPr lang="en-US" altLang="en-US" sz="3600" dirty="0">
                <a:ea typeface="Verdana"/>
              </a:rPr>
              <a:t>Menschen </a:t>
            </a:r>
            <a:r>
              <a:rPr lang="en-US" altLang="en-US" sz="3600" dirty="0" err="1">
                <a:ea typeface="Verdana"/>
              </a:rPr>
              <a:t>helfen</a:t>
            </a:r>
            <a:r>
              <a:rPr lang="en-US" altLang="en-US" sz="3600" dirty="0">
                <a:ea typeface="Verdana"/>
              </a:rPr>
              <a:t>, </a:t>
            </a:r>
            <a:r>
              <a:rPr lang="en-US" altLang="en-US" sz="3600" dirty="0" err="1">
                <a:ea typeface="Verdana"/>
              </a:rPr>
              <a:t>dass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>
                <a:ea typeface="Verdana"/>
              </a:rPr>
              <a:t>zu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>
                <a:ea typeface="Verdana"/>
              </a:rPr>
              <a:t>erreichen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>
                <a:ea typeface="Verdana"/>
              </a:rPr>
              <a:t>wonach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>
                <a:ea typeface="Verdana"/>
              </a:rPr>
              <a:t>sie</a:t>
            </a:r>
            <a:r>
              <a:rPr lang="en-US" altLang="en-US" sz="3600" dirty="0">
                <a:ea typeface="Verdana"/>
              </a:rPr>
              <a:t> </a:t>
            </a:r>
            <a:r>
              <a:rPr lang="en-US" altLang="en-US" sz="3600" dirty="0" err="1">
                <a:ea typeface="Verdana"/>
              </a:rPr>
              <a:t>streben</a:t>
            </a:r>
            <a:r>
              <a:rPr lang="en-US" altLang="en-US" sz="3600" dirty="0">
                <a:ea typeface="Verdana"/>
              </a:rPr>
              <a:t>:</a:t>
            </a:r>
          </a:p>
          <a:p>
            <a:pPr marL="1314450" lvl="1" indent="-571500" eaLnBrk="1" hangingPunct="1">
              <a:spcBef>
                <a:spcPts val="0"/>
              </a:spcBef>
              <a:spcAft>
                <a:spcPts val="3300"/>
              </a:spcAft>
              <a:buClr>
                <a:srgbClr val="00A4E4"/>
              </a:buClr>
            </a:pPr>
            <a:r>
              <a:rPr lang="en-US" altLang="en-US" sz="2900" dirty="0" err="1" smtClean="0">
                <a:ea typeface="Verdana"/>
              </a:rPr>
              <a:t>Finanzielle</a:t>
            </a:r>
            <a:r>
              <a:rPr lang="en-US" altLang="en-US" sz="2900" dirty="0" smtClean="0">
                <a:ea typeface="Verdana"/>
              </a:rPr>
              <a:t> </a:t>
            </a:r>
            <a:r>
              <a:rPr lang="en-US" altLang="en-US" sz="2900" dirty="0" err="1">
                <a:ea typeface="Verdana"/>
              </a:rPr>
              <a:t>Unabhängigkeit</a:t>
            </a:r>
            <a:r>
              <a:rPr lang="en-US" altLang="en-US" sz="2900" dirty="0">
                <a:ea typeface="Verdana"/>
              </a:rPr>
              <a:t> und Wellness </a:t>
            </a:r>
            <a:r>
              <a:rPr lang="en-US" altLang="en-US" sz="2900" dirty="0" err="1">
                <a:ea typeface="Verdana"/>
              </a:rPr>
              <a:t>aufrechterhalten</a:t>
            </a:r>
            <a:endParaRPr lang="en-US" altLang="en-US" sz="2900" dirty="0">
              <a:ea typeface="Verdana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74952" y="719206"/>
            <a:ext cx="15663331" cy="99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808080"/>
              </a:buClr>
              <a:buSzPct val="80000"/>
              <a:buFontTx/>
              <a:buNone/>
            </a:pPr>
            <a:r>
              <a:rPr lang="en-US" altLang="en-US" sz="5800" b="1" dirty="0">
                <a:solidFill>
                  <a:schemeClr val="accent2"/>
                </a:solidFill>
                <a:ea typeface="Verdana"/>
              </a:rPr>
              <a:t>Die Vision des Reliv </a:t>
            </a:r>
            <a:r>
              <a:rPr lang="en-US" altLang="en-US" sz="5800" b="1" dirty="0" err="1">
                <a:solidFill>
                  <a:schemeClr val="accent2"/>
                </a:solidFill>
                <a:ea typeface="Verdana"/>
              </a:rPr>
              <a:t>Firmen</a:t>
            </a:r>
            <a:r>
              <a:rPr lang="en-US" altLang="en-US" sz="5800" b="1" dirty="0">
                <a:solidFill>
                  <a:schemeClr val="accent2"/>
                </a:solidFill>
                <a:ea typeface="Verdana"/>
              </a:rPr>
              <a:t> </a:t>
            </a:r>
            <a:r>
              <a:rPr lang="en-US" altLang="en-US" sz="5800" b="1" dirty="0" err="1">
                <a:solidFill>
                  <a:schemeClr val="accent2"/>
                </a:solidFill>
                <a:ea typeface="Verdana"/>
              </a:rPr>
              <a:t>Gründers</a:t>
            </a:r>
            <a:endParaRPr lang="en-US" altLang="en-US" sz="5800" b="1" dirty="0">
              <a:solidFill>
                <a:schemeClr val="accent2"/>
              </a:solidFill>
              <a:ea typeface="Verdana"/>
            </a:endParaRPr>
          </a:p>
        </p:txBody>
      </p:sp>
      <p:pic>
        <p:nvPicPr>
          <p:cNvPr id="5" name="Picture 4" descr="BobMontgomery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5201" y="4886208"/>
            <a:ext cx="4252387" cy="566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8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727" y="321734"/>
            <a:ext cx="14020800" cy="176741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err="1">
                <a:solidFill>
                  <a:srgbClr val="00A4E4"/>
                </a:solidFill>
                <a:latin typeface="Verdana" charset="0"/>
                <a:ea typeface="+mj-ea"/>
                <a:cs typeface="Georgia" charset="0"/>
              </a:rPr>
              <a:t>Ein</a:t>
            </a:r>
            <a:r>
              <a:rPr lang="en-US" b="1" dirty="0">
                <a:solidFill>
                  <a:srgbClr val="00A4E4"/>
                </a:solidFill>
                <a:latin typeface="Verdana" charset="0"/>
                <a:ea typeface="+mj-ea"/>
                <a:cs typeface="Georgia" charset="0"/>
              </a:rPr>
              <a:t> </a:t>
            </a:r>
            <a:r>
              <a:rPr lang="en-US" b="1" dirty="0" err="1">
                <a:solidFill>
                  <a:srgbClr val="00A4E4"/>
                </a:solidFill>
                <a:latin typeface="Verdana" charset="0"/>
                <a:ea typeface="+mj-ea"/>
                <a:cs typeface="Georgia" charset="0"/>
              </a:rPr>
              <a:t>solides</a:t>
            </a:r>
            <a:r>
              <a:rPr lang="en-US" b="1" dirty="0">
                <a:solidFill>
                  <a:srgbClr val="00A4E4"/>
                </a:solidFill>
                <a:latin typeface="Verdana" charset="0"/>
                <a:ea typeface="+mj-ea"/>
                <a:cs typeface="Georgia" charset="0"/>
              </a:rPr>
              <a:t> </a:t>
            </a:r>
            <a:r>
              <a:rPr lang="en-US" b="1" dirty="0" err="1">
                <a:solidFill>
                  <a:srgbClr val="00A4E4"/>
                </a:solidFill>
                <a:latin typeface="Verdana" charset="0"/>
                <a:ea typeface="+mj-ea"/>
                <a:cs typeface="Georgia" charset="0"/>
              </a:rPr>
              <a:t>Unternehmen</a:t>
            </a:r>
            <a:endParaRPr lang="en-US" b="1" dirty="0">
              <a:solidFill>
                <a:srgbClr val="00A4E4"/>
              </a:solidFill>
              <a:latin typeface="Verdana" charset="0"/>
              <a:ea typeface="+mj-ea"/>
              <a:cs typeface="Georgi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967" y="2089151"/>
            <a:ext cx="7731618" cy="4256616"/>
          </a:xfrm>
        </p:spPr>
        <p:txBody>
          <a:bodyPr rtlCol="0">
            <a:normAutofit fontScale="77500" lnSpcReduction="20000"/>
          </a:bodyPr>
          <a:lstStyle/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GB" sz="3467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 </a:t>
            </a:r>
            <a:r>
              <a:rPr lang="en-GB" sz="34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Selling Association (DSA)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GB" sz="3467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 </a:t>
            </a:r>
            <a:r>
              <a:rPr lang="en-GB" sz="34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Council for Responsible Nutrition (US Rat </a:t>
            </a:r>
            <a:r>
              <a:rPr lang="en-GB" sz="34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für</a:t>
            </a:r>
            <a:r>
              <a:rPr lang="en-GB" sz="34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verantwortungsvolle</a:t>
            </a:r>
            <a:r>
              <a:rPr lang="en-GB" sz="34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Ernährung</a:t>
            </a:r>
            <a:r>
              <a:rPr lang="en-GB" sz="34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GB" sz="3467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Firmeneigene</a:t>
            </a:r>
            <a:r>
              <a:rPr lang="en-GB" sz="3467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Herstellung</a:t>
            </a:r>
            <a:r>
              <a:rPr lang="en-GB" sz="34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34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Forschung</a:t>
            </a:r>
            <a:r>
              <a:rPr lang="en-GB" sz="34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67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 </a:t>
            </a:r>
            <a:r>
              <a:rPr lang="en-GB" sz="3467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Entwicklung</a:t>
            </a:r>
            <a:endParaRPr lang="en-GB" sz="346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GB" sz="3467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Internationale</a:t>
            </a:r>
            <a:r>
              <a:rPr lang="en-GB" sz="3467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Geschäftsmöglichkeit</a:t>
            </a:r>
            <a:endParaRPr lang="en-GB" sz="346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GB" sz="3467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Seit</a:t>
            </a:r>
            <a:r>
              <a:rPr lang="en-GB" sz="3467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mehr</a:t>
            </a:r>
            <a:r>
              <a:rPr lang="en-GB" sz="34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</a:t>
            </a:r>
            <a:r>
              <a:rPr lang="en-GB" sz="34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25 </a:t>
            </a:r>
            <a:r>
              <a:rPr lang="en-GB" sz="34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Jahren</a:t>
            </a:r>
            <a:r>
              <a:rPr lang="en-GB" sz="34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46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erfolgreich</a:t>
            </a:r>
            <a:r>
              <a:rPr lang="en-GB" sz="34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dirty="0">
              <a:ea typeface="+mn-ea"/>
              <a:cs typeface="+mn-cs"/>
            </a:endParaRPr>
          </a:p>
        </p:txBody>
      </p:sp>
      <p:pic>
        <p:nvPicPr>
          <p:cNvPr id="18439" name="Picture 4" descr="KoelnerLis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4727" y="6682317"/>
            <a:ext cx="2336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195" y="6682317"/>
            <a:ext cx="2969684" cy="184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fvd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1248" y="6437820"/>
            <a:ext cx="2332610" cy="233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2073" y="7887715"/>
            <a:ext cx="38100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135" y="6592315"/>
            <a:ext cx="51085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9375" y="6785504"/>
            <a:ext cx="1204912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yansmile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6947" y="2072235"/>
            <a:ext cx="7845765" cy="404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1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-1" y="6934200"/>
            <a:ext cx="14186242" cy="2224563"/>
          </a:xfrm>
          <a:prstGeom prst="homePlat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-1" y="7562548"/>
            <a:ext cx="12596553" cy="97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A4E4"/>
              </a:buClr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ea typeface="Verdana"/>
              </a:rPr>
              <a:t>Dr. Theodore Kalogris</a:t>
            </a:r>
          </a:p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A4E4"/>
              </a:buClr>
              <a:buFontTx/>
              <a:buNone/>
            </a:pPr>
            <a:r>
              <a:rPr lang="en-US" altLang="en-US" sz="2400" dirty="0" err="1">
                <a:solidFill>
                  <a:schemeClr val="bg1"/>
                </a:solidFill>
                <a:ea typeface="Verdana"/>
              </a:rPr>
              <a:t>Erfinder</a:t>
            </a:r>
            <a:r>
              <a:rPr lang="en-US" altLang="en-US" sz="2400" dirty="0">
                <a:solidFill>
                  <a:schemeClr val="bg1"/>
                </a:solidFill>
                <a:ea typeface="Verdana"/>
              </a:rPr>
              <a:t> der </a:t>
            </a:r>
            <a:r>
              <a:rPr lang="en-US" altLang="en-US" sz="2400" dirty="0" err="1">
                <a:solidFill>
                  <a:schemeClr val="bg1"/>
                </a:solidFill>
                <a:ea typeface="Verdana"/>
              </a:rPr>
              <a:t>originalen</a:t>
            </a:r>
            <a:r>
              <a:rPr lang="en-US" altLang="en-US" sz="2400" dirty="0">
                <a:solidFill>
                  <a:schemeClr val="bg1"/>
                </a:solidFill>
                <a:ea typeface="Verdana"/>
              </a:rPr>
              <a:t> Reliv Classic® </a:t>
            </a:r>
            <a:r>
              <a:rPr lang="en-US" altLang="en-US" sz="2400" dirty="0" err="1">
                <a:solidFill>
                  <a:schemeClr val="bg1"/>
                </a:solidFill>
                <a:ea typeface="Verdana"/>
              </a:rPr>
              <a:t>Rezeptur</a:t>
            </a:r>
            <a:r>
              <a:rPr lang="en-US" altLang="en-US" sz="2400" dirty="0">
                <a:solidFill>
                  <a:schemeClr val="bg1"/>
                </a:solidFill>
                <a:ea typeface="Verdana"/>
              </a:rPr>
              <a:t> und </a:t>
            </a:r>
            <a:r>
              <a:rPr lang="en-US" altLang="en-US" sz="2400" dirty="0" err="1">
                <a:solidFill>
                  <a:schemeClr val="bg1"/>
                </a:solidFill>
                <a:ea typeface="Verdana"/>
              </a:rPr>
              <a:t>Namensvetter</a:t>
            </a:r>
            <a:r>
              <a:rPr lang="en-US" altLang="en-US" sz="2400" dirty="0">
                <a:solidFill>
                  <a:schemeClr val="bg1"/>
                </a:solidFill>
                <a:ea typeface="Verdana"/>
              </a:rPr>
              <a:t> der RKF </a:t>
            </a:r>
            <a:endParaRPr lang="en-US" altLang="en-US" sz="2400" dirty="0" smtClean="0">
              <a:solidFill>
                <a:schemeClr val="bg1"/>
              </a:solidFill>
              <a:ea typeface="Verdana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32193" y="1897915"/>
            <a:ext cx="9712521" cy="477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571500" indent="-571500">
              <a:spcAft>
                <a:spcPts val="4400"/>
              </a:spcAft>
              <a:buClr>
                <a:srgbClr val="00A4E4"/>
              </a:buClr>
              <a:buFont typeface="Arial"/>
              <a:buChar char="•"/>
            </a:pPr>
            <a:r>
              <a:rPr lang="en-US" altLang="en-US" sz="3600" dirty="0" err="1">
                <a:latin typeface="Verdana"/>
                <a:ea typeface="Verdana"/>
              </a:rPr>
              <a:t>Mehr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als</a:t>
            </a:r>
            <a:r>
              <a:rPr lang="en-US" altLang="en-US" sz="3600" dirty="0">
                <a:latin typeface="Verdana"/>
                <a:ea typeface="Verdana"/>
              </a:rPr>
              <a:t> 40.000 Menschen </a:t>
            </a:r>
            <a:r>
              <a:rPr lang="en-US" altLang="en-US" sz="3600" dirty="0" err="1">
                <a:latin typeface="Verdana"/>
                <a:ea typeface="Verdana"/>
              </a:rPr>
              <a:t>werden</a:t>
            </a:r>
            <a:r>
              <a:rPr lang="en-US" altLang="en-US" sz="3600" dirty="0">
                <a:latin typeface="Verdana"/>
                <a:ea typeface="Verdana"/>
              </a:rPr>
              <a:t> dank der </a:t>
            </a:r>
            <a:r>
              <a:rPr lang="en-US" altLang="en-US" sz="3600" dirty="0" err="1">
                <a:latin typeface="Verdana"/>
                <a:ea typeface="Verdana"/>
              </a:rPr>
              <a:t>Kalogris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Stiftung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täglich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ernährt</a:t>
            </a:r>
            <a:endParaRPr lang="en-US" altLang="en-US" sz="3600" dirty="0">
              <a:latin typeface="Verdana"/>
              <a:ea typeface="Verdana"/>
            </a:endParaRPr>
          </a:p>
          <a:p>
            <a:pPr marL="571500" indent="-571500">
              <a:spcAft>
                <a:spcPts val="4400"/>
              </a:spcAft>
              <a:buClr>
                <a:srgbClr val="00A4E4"/>
              </a:buClr>
              <a:buFont typeface="Arial"/>
              <a:buChar char="•"/>
            </a:pPr>
            <a:r>
              <a:rPr lang="en-US" altLang="en-US" sz="3600" dirty="0" err="1">
                <a:latin typeface="Verdana"/>
                <a:ea typeface="Verdana"/>
              </a:rPr>
              <a:t>Hunderte</a:t>
            </a:r>
            <a:r>
              <a:rPr lang="en-US" altLang="en-US" sz="3600" dirty="0">
                <a:latin typeface="Verdana"/>
                <a:ea typeface="Verdana"/>
              </a:rPr>
              <a:t> von </a:t>
            </a:r>
            <a:r>
              <a:rPr lang="en-US" altLang="en-US" sz="3600" dirty="0" err="1">
                <a:latin typeface="Verdana"/>
                <a:ea typeface="Verdana"/>
              </a:rPr>
              <a:t>Ernährungsprogrammen</a:t>
            </a:r>
            <a:r>
              <a:rPr lang="en-US" altLang="en-US" sz="3600" dirty="0">
                <a:latin typeface="Verdana"/>
                <a:ea typeface="Verdana"/>
              </a:rPr>
              <a:t> in </a:t>
            </a:r>
            <a:r>
              <a:rPr lang="en-US" altLang="en-US" sz="3600" dirty="0" err="1">
                <a:latin typeface="Verdana"/>
                <a:ea typeface="Verdana"/>
              </a:rPr>
              <a:t>mehr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als</a:t>
            </a:r>
            <a:r>
              <a:rPr lang="en-US" altLang="en-US" sz="3600" dirty="0">
                <a:latin typeface="Verdana"/>
                <a:ea typeface="Verdana"/>
              </a:rPr>
              <a:t> 9 </a:t>
            </a:r>
            <a:r>
              <a:rPr lang="en-US" altLang="en-US" sz="3600" dirty="0" err="1">
                <a:latin typeface="Verdana"/>
                <a:ea typeface="Verdana"/>
              </a:rPr>
              <a:t>Ländern</a:t>
            </a:r>
            <a:endParaRPr lang="en-US" altLang="en-US" sz="3600" dirty="0">
              <a:latin typeface="Verdana"/>
              <a:ea typeface="Verdana"/>
            </a:endParaRPr>
          </a:p>
          <a:p>
            <a:pPr marL="571500" indent="-571500">
              <a:spcAft>
                <a:spcPts val="4400"/>
              </a:spcAft>
              <a:buClr>
                <a:srgbClr val="00A4E4"/>
              </a:buClr>
              <a:buFont typeface="Arial"/>
              <a:buChar char="•"/>
            </a:pPr>
            <a:r>
              <a:rPr lang="en-US" altLang="en-US" sz="3600" dirty="0" err="1">
                <a:latin typeface="Verdana"/>
                <a:ea typeface="Verdana"/>
              </a:rPr>
              <a:t>Unterstützung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für</a:t>
            </a:r>
            <a:r>
              <a:rPr lang="en-US" altLang="en-US" sz="3600" dirty="0">
                <a:latin typeface="Verdana"/>
                <a:ea typeface="Verdana"/>
              </a:rPr>
              <a:t> </a:t>
            </a:r>
            <a:r>
              <a:rPr lang="en-US" altLang="en-US" sz="3600" dirty="0" err="1">
                <a:latin typeface="Verdana"/>
                <a:ea typeface="Verdana"/>
              </a:rPr>
              <a:t>Vertriebspartner</a:t>
            </a:r>
            <a:endParaRPr lang="en-US" altLang="en-US" sz="3600" dirty="0">
              <a:latin typeface="Verdana"/>
              <a:ea typeface="Verdana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82700" y="719206"/>
            <a:ext cx="13266737" cy="102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808080"/>
              </a:buClr>
              <a:buSzPct val="80000"/>
              <a:buFontTx/>
              <a:buNone/>
            </a:pPr>
            <a:r>
              <a:rPr lang="en-US" altLang="en-US" sz="5800" b="1" dirty="0" err="1">
                <a:solidFill>
                  <a:srgbClr val="00A4E4"/>
                </a:solidFill>
                <a:ea typeface="Verdana"/>
              </a:rPr>
              <a:t>Etwas</a:t>
            </a:r>
            <a:r>
              <a:rPr lang="en-US" altLang="en-US" sz="5800" b="1" dirty="0">
                <a:solidFill>
                  <a:srgbClr val="00A4E4"/>
                </a:solidFill>
                <a:ea typeface="Verdana"/>
              </a:rPr>
              <a:t> </a:t>
            </a:r>
            <a:r>
              <a:rPr lang="en-US" altLang="en-US" sz="5800" b="1" dirty="0" err="1">
                <a:solidFill>
                  <a:srgbClr val="00A4E4"/>
                </a:solidFill>
                <a:ea typeface="Verdana"/>
              </a:rPr>
              <a:t>zurückgeben</a:t>
            </a:r>
            <a:endParaRPr lang="en-US" altLang="en-US" sz="5800" b="1" dirty="0">
              <a:solidFill>
                <a:srgbClr val="00A4E4"/>
              </a:solidFill>
              <a:ea typeface="Verdana"/>
            </a:endParaRPr>
          </a:p>
        </p:txBody>
      </p:sp>
      <p:pic>
        <p:nvPicPr>
          <p:cNvPr id="2" name="Picture 1" descr="DrTED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49"/>
          <a:stretch/>
        </p:blipFill>
        <p:spPr>
          <a:xfrm>
            <a:off x="14377194" y="6934200"/>
            <a:ext cx="1880394" cy="2555009"/>
          </a:xfrm>
          <a:prstGeom prst="rect">
            <a:avLst/>
          </a:prstGeom>
        </p:spPr>
      </p:pic>
      <p:pic>
        <p:nvPicPr>
          <p:cNvPr id="6" name="Picture 5" descr="ScottKid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2306" y="872606"/>
            <a:ext cx="5825282" cy="52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9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rot="10800000">
            <a:off x="6986688" y="5511799"/>
            <a:ext cx="9270899" cy="3646963"/>
          </a:xfrm>
          <a:prstGeom prst="homePlat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986687" y="1039407"/>
            <a:ext cx="8786712" cy="628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9" tIns="50799" rIns="101599" bIns="50799">
            <a:spAutoFit/>
          </a:bodyPr>
          <a:lstStyle>
            <a:lvl1pPr>
              <a:tabLst>
                <a:tab pos="1308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308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308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308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308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08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08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08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08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725759" fontAlgn="auto">
              <a:spcBef>
                <a:spcPts val="0"/>
              </a:spcBef>
              <a:spcAft>
                <a:spcPts val="2200"/>
              </a:spcAft>
              <a:buClr>
                <a:srgbClr val="808080"/>
              </a:buClr>
              <a:buSzPct val="80000"/>
              <a:tabLst/>
              <a:defRPr/>
            </a:pPr>
            <a:r>
              <a:rPr lang="en-US" sz="5400" b="1" dirty="0">
                <a:solidFill>
                  <a:srgbClr val="00A4E4"/>
                </a:solidFill>
                <a:latin typeface="Verdana" charset="0"/>
                <a:ea typeface="Verdana"/>
                <a:cs typeface="Verdana"/>
              </a:rPr>
              <a:t>Reliv </a:t>
            </a:r>
            <a:r>
              <a:rPr lang="en-US" sz="5400" b="1" dirty="0" err="1">
                <a:solidFill>
                  <a:srgbClr val="00A4E4"/>
                </a:solidFill>
                <a:latin typeface="Verdana" charset="0"/>
                <a:ea typeface="Verdana"/>
                <a:cs typeface="Verdana"/>
              </a:rPr>
              <a:t>Wissenschaft</a:t>
            </a:r>
            <a:r>
              <a:rPr lang="en-US" sz="5400" b="1" dirty="0">
                <a:solidFill>
                  <a:srgbClr val="00A4E4"/>
                </a:solidFill>
                <a:latin typeface="Verdana" charset="0"/>
                <a:ea typeface="Verdana"/>
                <a:cs typeface="Verdana"/>
              </a:rPr>
              <a:t> und </a:t>
            </a:r>
            <a:r>
              <a:rPr lang="en-US" sz="5400" b="1" dirty="0" err="1">
                <a:solidFill>
                  <a:srgbClr val="00A4E4"/>
                </a:solidFill>
                <a:latin typeface="Verdana" charset="0"/>
                <a:ea typeface="Verdana"/>
                <a:cs typeface="Verdana"/>
              </a:rPr>
              <a:t>Forschung</a:t>
            </a:r>
            <a:endParaRPr lang="en-US" sz="5400" b="1" dirty="0">
              <a:solidFill>
                <a:srgbClr val="00A4E4"/>
              </a:solidFill>
              <a:latin typeface="Verdana" charset="0"/>
              <a:ea typeface="Verdana"/>
              <a:cs typeface="Verdana"/>
            </a:endParaRPr>
          </a:p>
          <a:p>
            <a:pPr marL="571500" indent="-571500" defTabSz="725759" fontAlgn="auto">
              <a:spcBef>
                <a:spcPts val="0"/>
              </a:spcBef>
              <a:spcAft>
                <a:spcPts val="2200"/>
              </a:spcAft>
              <a:buClr>
                <a:srgbClr val="00A4E4"/>
              </a:buClr>
              <a:buFont typeface="Arial"/>
              <a:buChar char="•"/>
              <a:defRPr/>
            </a:pPr>
            <a:r>
              <a:rPr lang="en-US" sz="3600" dirty="0">
                <a:latin typeface="Verdana"/>
                <a:ea typeface="Verdana"/>
                <a:cs typeface="Verdana"/>
              </a:rPr>
              <a:t>9 US </a:t>
            </a:r>
            <a:r>
              <a:rPr lang="en-US" sz="3600" dirty="0" err="1">
                <a:latin typeface="Verdana"/>
                <a:ea typeface="Verdana"/>
                <a:cs typeface="Verdana"/>
              </a:rPr>
              <a:t>Produkt</a:t>
            </a:r>
            <a:r>
              <a:rPr lang="en-US" sz="3600" dirty="0">
                <a:latin typeface="Verdana"/>
                <a:ea typeface="Verdana"/>
                <a:cs typeface="Verdana"/>
              </a:rPr>
              <a:t> </a:t>
            </a:r>
            <a:r>
              <a:rPr lang="en-US" sz="3600" dirty="0" err="1">
                <a:latin typeface="Verdana"/>
                <a:ea typeface="Verdana"/>
                <a:cs typeface="Verdana"/>
              </a:rPr>
              <a:t>Patente</a:t>
            </a:r>
            <a:r>
              <a:rPr lang="en-US" sz="3600" dirty="0">
                <a:latin typeface="Verdana"/>
                <a:ea typeface="Verdana"/>
                <a:cs typeface="Verdana"/>
              </a:rPr>
              <a:t> die </a:t>
            </a:r>
            <a:r>
              <a:rPr lang="en-US" sz="3600" dirty="0" err="1">
                <a:latin typeface="Verdana"/>
                <a:ea typeface="Verdana"/>
                <a:cs typeface="Verdana"/>
              </a:rPr>
              <a:t>ausgestellt</a:t>
            </a:r>
            <a:r>
              <a:rPr lang="en-US" sz="3600" dirty="0">
                <a:latin typeface="Verdana"/>
                <a:ea typeface="Verdana"/>
                <a:cs typeface="Verdana"/>
              </a:rPr>
              <a:t> </a:t>
            </a:r>
            <a:r>
              <a:rPr lang="en-US" sz="3600" dirty="0" err="1">
                <a:latin typeface="Verdana"/>
                <a:ea typeface="Verdana"/>
                <a:cs typeface="Verdana"/>
              </a:rPr>
              <a:t>wurden</a:t>
            </a:r>
            <a:endParaRPr lang="en-US" sz="3600" dirty="0">
              <a:latin typeface="Verdana"/>
              <a:ea typeface="Verdana"/>
              <a:cs typeface="Verdana"/>
            </a:endParaRPr>
          </a:p>
          <a:p>
            <a:pPr marL="571500" indent="-571500" defTabSz="725759" fontAlgn="auto">
              <a:spcBef>
                <a:spcPts val="0"/>
              </a:spcBef>
              <a:spcAft>
                <a:spcPts val="2200"/>
              </a:spcAft>
              <a:buClr>
                <a:srgbClr val="00A4E4"/>
              </a:buClr>
              <a:buFont typeface="Arial"/>
              <a:buChar char="•"/>
              <a:defRPr/>
            </a:pPr>
            <a:r>
              <a:rPr lang="en-US" sz="3600" dirty="0" err="1" smtClean="0">
                <a:latin typeface="Verdana"/>
                <a:ea typeface="Verdana"/>
                <a:cs typeface="Verdana"/>
              </a:rPr>
              <a:t>Klinisch</a:t>
            </a:r>
            <a:r>
              <a:rPr lang="en-US" sz="3600" dirty="0" smtClean="0">
                <a:latin typeface="Verdana"/>
                <a:ea typeface="Verdana"/>
                <a:cs typeface="Verdana"/>
              </a:rPr>
              <a:t> </a:t>
            </a:r>
            <a:r>
              <a:rPr lang="en-US" sz="3600" dirty="0" err="1">
                <a:latin typeface="Verdana"/>
                <a:ea typeface="Verdana"/>
                <a:cs typeface="Verdana"/>
              </a:rPr>
              <a:t>erprobte</a:t>
            </a:r>
            <a:r>
              <a:rPr lang="en-US" sz="3600" dirty="0">
                <a:latin typeface="Verdana"/>
                <a:ea typeface="Verdana"/>
                <a:cs typeface="Verdana"/>
              </a:rPr>
              <a:t> US </a:t>
            </a:r>
            <a:r>
              <a:rPr lang="en-US" sz="3600" dirty="0" err="1">
                <a:latin typeface="Verdana"/>
                <a:ea typeface="Verdana"/>
                <a:cs typeface="Verdana"/>
              </a:rPr>
              <a:t>Rezepturen</a:t>
            </a:r>
            <a:endParaRPr lang="en-US" sz="3600" dirty="0">
              <a:latin typeface="Verdana"/>
              <a:ea typeface="Verdana"/>
              <a:cs typeface="Verdana"/>
            </a:endParaRPr>
          </a:p>
          <a:p>
            <a:pPr defTabSz="725759" fontAlgn="auto">
              <a:lnSpc>
                <a:spcPct val="130000"/>
              </a:lnSpc>
              <a:spcBef>
                <a:spcPts val="0"/>
              </a:spcBef>
              <a:spcAft>
                <a:spcPts val="2200"/>
              </a:spcAft>
              <a:buClr>
                <a:srgbClr val="00A4E4"/>
              </a:buClr>
              <a:defRPr/>
            </a:pPr>
            <a:endParaRPr lang="en-US" sz="4400" dirty="0" smtClean="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  <a:p>
            <a:pPr marL="571500" indent="-571500" defTabSz="725759" fontAlgn="auto">
              <a:lnSpc>
                <a:spcPct val="200000"/>
              </a:lnSpc>
              <a:spcBef>
                <a:spcPts val="0"/>
              </a:spcBef>
              <a:spcAft>
                <a:spcPts val="2200"/>
              </a:spcAft>
              <a:buClr>
                <a:srgbClr val="00A4E4"/>
              </a:buClr>
              <a:buFont typeface="Arial"/>
              <a:buChar char="•"/>
              <a:defRPr/>
            </a:pPr>
            <a:endParaRPr lang="en-US" sz="4400" dirty="0">
              <a:latin typeface="Verdana"/>
              <a:ea typeface="Verdana"/>
              <a:cs typeface="Verdana"/>
            </a:endParaRPr>
          </a:p>
        </p:txBody>
      </p:sp>
      <p:sp>
        <p:nvSpPr>
          <p:cNvPr id="12293" name="TextBox 3"/>
          <p:cNvSpPr txBox="1">
            <a:spLocks noChangeArrowheads="1"/>
          </p:cNvSpPr>
          <p:nvPr/>
        </p:nvSpPr>
        <p:spPr bwMode="auto">
          <a:xfrm>
            <a:off x="8788400" y="6113014"/>
            <a:ext cx="7264400" cy="287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51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ea typeface="Verdana"/>
              </a:rPr>
              <a:t>Dr. Carl Hastings</a:t>
            </a:r>
            <a:br>
              <a:rPr lang="en-US" altLang="en-US" sz="3200" b="1" dirty="0">
                <a:solidFill>
                  <a:schemeClr val="bg1"/>
                </a:solidFill>
                <a:ea typeface="Verdana"/>
              </a:rPr>
            </a:br>
            <a:r>
              <a:rPr lang="en-US" altLang="en-US" sz="2400" dirty="0" err="1">
                <a:solidFill>
                  <a:schemeClr val="bg1"/>
                </a:solidFill>
                <a:ea typeface="Verdana"/>
              </a:rPr>
              <a:t>ExecRank</a:t>
            </a:r>
            <a:r>
              <a:rPr lang="en-US" altLang="en-US" sz="2400" dirty="0">
                <a:solidFill>
                  <a:schemeClr val="bg1"/>
                </a:solidFill>
                <a:ea typeface="Verdana"/>
              </a:rPr>
              <a:t> Top 10 </a:t>
            </a:r>
            <a:r>
              <a:rPr lang="en-US" altLang="en-US" sz="2400" dirty="0" err="1">
                <a:solidFill>
                  <a:schemeClr val="bg1"/>
                </a:solidFill>
                <a:ea typeface="Verdana"/>
              </a:rPr>
              <a:t>Leitender</a:t>
            </a:r>
            <a:r>
              <a:rPr lang="en-US" altLang="en-US" sz="2400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ea typeface="Verdana"/>
              </a:rPr>
              <a:t>Wissenschafter</a:t>
            </a:r>
            <a:endParaRPr lang="en-US" altLang="en-US" sz="2400" dirty="0">
              <a:solidFill>
                <a:schemeClr val="bg1"/>
              </a:solidFill>
              <a:ea typeface="Verdana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  <a:ea typeface="Verdana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ea typeface="Verdana"/>
              </a:rPr>
              <a:t>Dr. Alfredo Galvez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400" dirty="0" err="1">
                <a:solidFill>
                  <a:schemeClr val="bg1"/>
                </a:solidFill>
                <a:ea typeface="Verdana"/>
              </a:rPr>
              <a:t>Entdecker</a:t>
            </a:r>
            <a:r>
              <a:rPr lang="en-US" altLang="en-US" sz="2400" dirty="0">
                <a:solidFill>
                  <a:schemeClr val="bg1"/>
                </a:solidFill>
                <a:ea typeface="Verdana"/>
              </a:rPr>
              <a:t> des </a:t>
            </a:r>
            <a:r>
              <a:rPr lang="en-US" altLang="en-US" sz="2400" dirty="0" err="1">
                <a:solidFill>
                  <a:schemeClr val="bg1"/>
                </a:solidFill>
                <a:ea typeface="Verdana"/>
              </a:rPr>
              <a:t>Lunasin</a:t>
            </a:r>
            <a:r>
              <a:rPr lang="en-US" altLang="en-US" sz="2400" dirty="0">
                <a:solidFill>
                  <a:schemeClr val="bg1"/>
                </a:solidFill>
                <a:ea typeface="Verdana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ea typeface="Verdana"/>
              </a:rPr>
              <a:t>Soja</a:t>
            </a:r>
            <a:r>
              <a:rPr lang="en-US" altLang="en-US" sz="2400" dirty="0">
                <a:solidFill>
                  <a:schemeClr val="bg1"/>
                </a:solidFill>
                <a:ea typeface="Verdana"/>
              </a:rPr>
              <a:t> Peptides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en-US" sz="2900" dirty="0">
              <a:latin typeface="Verdana"/>
              <a:ea typeface="Verdana"/>
            </a:endParaRPr>
          </a:p>
        </p:txBody>
      </p:sp>
      <p:pic>
        <p:nvPicPr>
          <p:cNvPr id="3" name="Picture 2" descr="Doct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2"/>
            <a:ext cx="63119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8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8" descr="Alex_Maria_kitchen_0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62575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64" y="254002"/>
            <a:ext cx="14022170" cy="176741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err="1">
                <a:solidFill>
                  <a:srgbClr val="00A4E4"/>
                </a:solidFill>
                <a:latin typeface="Verdana" charset="0"/>
                <a:ea typeface="+mj-ea"/>
                <a:cs typeface="Georgia" charset="0"/>
              </a:rPr>
              <a:t>Nahrungsbedarf</a:t>
            </a:r>
            <a:endParaRPr lang="en-US" b="1" dirty="0">
              <a:solidFill>
                <a:srgbClr val="00A4E4"/>
              </a:solidFill>
              <a:latin typeface="Verdana" charset="0"/>
              <a:ea typeface="+mj-ea"/>
              <a:cs typeface="Georgia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745139" y="2035028"/>
            <a:ext cx="7056326" cy="5766401"/>
          </a:xfrm>
        </p:spPr>
        <p:txBody>
          <a:bodyPr/>
          <a:lstStyle/>
          <a:p>
            <a:pPr marL="404813" indent="-404813">
              <a:spcBef>
                <a:spcPts val="0"/>
              </a:spcBef>
              <a:spcAft>
                <a:spcPts val="2800"/>
              </a:spcAft>
              <a:buClr>
                <a:schemeClr val="accent2"/>
              </a:buClr>
            </a:pPr>
            <a:r>
              <a:rPr lang="en-GB" sz="2400" dirty="0">
                <a:latin typeface="Verdana" charset="0"/>
                <a:cs typeface="Verdana" charset="0"/>
              </a:rPr>
              <a:t>Der </a:t>
            </a:r>
            <a:r>
              <a:rPr lang="en-GB" sz="2400" dirty="0" err="1">
                <a:latin typeface="Verdana" charset="0"/>
                <a:cs typeface="Verdana" charset="0"/>
              </a:rPr>
              <a:t>Körper</a:t>
            </a:r>
            <a:r>
              <a:rPr lang="en-GB" sz="2400" dirty="0">
                <a:latin typeface="Verdana" charset="0"/>
                <a:cs typeface="Verdana" charset="0"/>
              </a:rPr>
              <a:t> </a:t>
            </a:r>
            <a:r>
              <a:rPr lang="en-GB" sz="2400" dirty="0" err="1">
                <a:latin typeface="Verdana" charset="0"/>
                <a:cs typeface="Verdana" charset="0"/>
              </a:rPr>
              <a:t>benötigt</a:t>
            </a:r>
            <a:r>
              <a:rPr lang="en-GB" sz="2400" dirty="0">
                <a:latin typeface="Verdana" charset="0"/>
                <a:cs typeface="Verdana" charset="0"/>
              </a:rPr>
              <a:t> </a:t>
            </a:r>
            <a:r>
              <a:rPr lang="en-GB" sz="2400" dirty="0" err="1">
                <a:latin typeface="Verdana" charset="0"/>
                <a:cs typeface="Verdana" charset="0"/>
              </a:rPr>
              <a:t>hochentwickelte</a:t>
            </a:r>
            <a:r>
              <a:rPr lang="en-GB" sz="2400" dirty="0">
                <a:latin typeface="Verdana" charset="0"/>
                <a:cs typeface="Verdana" charset="0"/>
              </a:rPr>
              <a:t> </a:t>
            </a:r>
            <a:r>
              <a:rPr lang="en-GB" sz="2400" dirty="0" err="1">
                <a:latin typeface="Verdana" charset="0"/>
                <a:cs typeface="Verdana" charset="0"/>
              </a:rPr>
              <a:t>Ernährung</a:t>
            </a:r>
            <a:r>
              <a:rPr lang="en-GB" sz="2400" dirty="0">
                <a:latin typeface="Verdana" charset="0"/>
                <a:cs typeface="Verdana" charset="0"/>
              </a:rPr>
              <a:t> – </a:t>
            </a:r>
            <a:r>
              <a:rPr lang="en-GB" sz="2400" dirty="0" err="1">
                <a:latin typeface="Verdana" charset="0"/>
                <a:cs typeface="Verdana" charset="0"/>
              </a:rPr>
              <a:t>jeden</a:t>
            </a:r>
            <a:r>
              <a:rPr lang="en-GB" sz="2400" dirty="0">
                <a:latin typeface="Verdana" charset="0"/>
                <a:cs typeface="Verdana" charset="0"/>
              </a:rPr>
              <a:t> Tag</a:t>
            </a:r>
          </a:p>
          <a:p>
            <a:pPr marL="404813" indent="-404813">
              <a:spcBef>
                <a:spcPts val="0"/>
              </a:spcBef>
              <a:spcAft>
                <a:spcPts val="2800"/>
              </a:spcAft>
              <a:buClr>
                <a:schemeClr val="accent2"/>
              </a:buClr>
            </a:pPr>
            <a:r>
              <a:rPr lang="en-GB" sz="2400" dirty="0" err="1" smtClean="0">
                <a:latin typeface="Verdana" charset="0"/>
                <a:cs typeface="Verdana" charset="0"/>
              </a:rPr>
              <a:t>Wichtig</a:t>
            </a:r>
            <a:r>
              <a:rPr lang="en-GB" sz="2400" dirty="0" smtClean="0">
                <a:latin typeface="Verdana" charset="0"/>
                <a:cs typeface="Verdana" charset="0"/>
              </a:rPr>
              <a:t> </a:t>
            </a:r>
            <a:r>
              <a:rPr lang="en-GB" sz="2400" dirty="0" err="1">
                <a:latin typeface="Verdana" charset="0"/>
                <a:cs typeface="Verdana" charset="0"/>
              </a:rPr>
              <a:t>für</a:t>
            </a:r>
            <a:r>
              <a:rPr lang="en-GB" sz="2400" dirty="0">
                <a:latin typeface="Verdana" charset="0"/>
                <a:cs typeface="Verdana" charset="0"/>
              </a:rPr>
              <a:t> die </a:t>
            </a:r>
            <a:r>
              <a:rPr lang="en-GB" sz="2400" dirty="0" err="1">
                <a:latin typeface="Verdana" charset="0"/>
                <a:cs typeface="Verdana" charset="0"/>
              </a:rPr>
              <a:t>allgemeine</a:t>
            </a:r>
            <a:r>
              <a:rPr lang="en-GB" sz="2400" dirty="0">
                <a:latin typeface="Verdana" charset="0"/>
                <a:cs typeface="Verdana" charset="0"/>
              </a:rPr>
              <a:t> Wellness</a:t>
            </a:r>
          </a:p>
          <a:p>
            <a:pPr marL="404813" indent="-404813">
              <a:spcBef>
                <a:spcPts val="0"/>
              </a:spcBef>
              <a:spcAft>
                <a:spcPts val="2800"/>
              </a:spcAft>
              <a:buClr>
                <a:schemeClr val="accent2"/>
              </a:buClr>
            </a:pPr>
            <a:r>
              <a:rPr lang="en-GB" sz="2400" dirty="0" smtClean="0">
                <a:latin typeface="Verdana" charset="0"/>
                <a:cs typeface="Verdana" charset="0"/>
              </a:rPr>
              <a:t>Menschen </a:t>
            </a:r>
            <a:r>
              <a:rPr lang="en-GB" sz="2400" dirty="0" err="1">
                <a:latin typeface="Verdana" charset="0"/>
                <a:cs typeface="Verdana" charset="0"/>
              </a:rPr>
              <a:t>führen</a:t>
            </a:r>
            <a:r>
              <a:rPr lang="en-GB" sz="2400" dirty="0">
                <a:latin typeface="Verdana" charset="0"/>
                <a:cs typeface="Verdana" charset="0"/>
              </a:rPr>
              <a:t> </a:t>
            </a:r>
            <a:r>
              <a:rPr lang="en-GB" sz="2400" dirty="0" err="1" smtClean="0">
                <a:latin typeface="Verdana" charset="0"/>
                <a:cs typeface="Verdana" charset="0"/>
              </a:rPr>
              <a:t>einen</a:t>
            </a:r>
            <a:r>
              <a:rPr lang="en-GB" sz="2400" dirty="0" smtClean="0">
                <a:latin typeface="Verdana" charset="0"/>
                <a:cs typeface="Verdana" charset="0"/>
              </a:rPr>
              <a:t> </a:t>
            </a:r>
            <a:r>
              <a:rPr lang="en-GB" sz="2400" dirty="0" err="1" smtClean="0">
                <a:latin typeface="Verdana" charset="0"/>
                <a:cs typeface="Verdana" charset="0"/>
              </a:rPr>
              <a:t>anspruchsvollen</a:t>
            </a:r>
            <a:r>
              <a:rPr lang="en-GB" sz="2400" dirty="0" smtClean="0">
                <a:latin typeface="Verdana" charset="0"/>
                <a:cs typeface="Verdana" charset="0"/>
              </a:rPr>
              <a:t> </a:t>
            </a:r>
            <a:r>
              <a:rPr lang="en-GB" sz="2400" dirty="0" err="1" smtClean="0">
                <a:latin typeface="Verdana" charset="0"/>
                <a:cs typeface="Verdana" charset="0"/>
              </a:rPr>
              <a:t>Lebensstil</a:t>
            </a:r>
            <a:endParaRPr lang="en-GB" sz="2400" dirty="0">
              <a:latin typeface="Verdana" charset="0"/>
              <a:cs typeface="Verdana" charset="0"/>
            </a:endParaRPr>
          </a:p>
          <a:p>
            <a:pPr marL="404813" indent="-404813">
              <a:spcBef>
                <a:spcPts val="0"/>
              </a:spcBef>
              <a:spcAft>
                <a:spcPts val="2800"/>
              </a:spcAft>
              <a:buClr>
                <a:schemeClr val="accent2"/>
              </a:buClr>
            </a:pPr>
            <a:r>
              <a:rPr lang="en-GB" sz="2400" dirty="0" err="1">
                <a:latin typeface="Verdana" charset="0"/>
                <a:cs typeface="Verdana" charset="0"/>
              </a:rPr>
              <a:t>Ernährung</a:t>
            </a:r>
            <a:r>
              <a:rPr lang="en-GB" sz="2400" dirty="0">
                <a:latin typeface="Verdana" charset="0"/>
                <a:cs typeface="Verdana" charset="0"/>
              </a:rPr>
              <a:t> </a:t>
            </a:r>
            <a:r>
              <a:rPr lang="en-GB" sz="2400" dirty="0" err="1">
                <a:latin typeface="Verdana" charset="0"/>
                <a:cs typeface="Verdana" charset="0"/>
              </a:rPr>
              <a:t>versorgt</a:t>
            </a:r>
            <a:r>
              <a:rPr lang="en-GB" sz="2400" dirty="0">
                <a:latin typeface="Verdana" charset="0"/>
                <a:cs typeface="Verdana" charset="0"/>
              </a:rPr>
              <a:t> </a:t>
            </a:r>
            <a:r>
              <a:rPr lang="en-GB" sz="2400" dirty="0" err="1">
                <a:latin typeface="Verdana" charset="0"/>
                <a:cs typeface="Verdana" charset="0"/>
              </a:rPr>
              <a:t>unseren</a:t>
            </a:r>
            <a:r>
              <a:rPr lang="en-GB" sz="2400" dirty="0">
                <a:latin typeface="Verdana" charset="0"/>
                <a:cs typeface="Verdana" charset="0"/>
              </a:rPr>
              <a:t> </a:t>
            </a:r>
            <a:r>
              <a:rPr lang="en-GB" sz="2400" dirty="0" err="1" smtClean="0">
                <a:latin typeface="Verdana" charset="0"/>
                <a:cs typeface="Verdana" charset="0"/>
              </a:rPr>
              <a:t>Körper</a:t>
            </a:r>
            <a:r>
              <a:rPr lang="en-GB" sz="2400" dirty="0" smtClean="0">
                <a:latin typeface="Verdana" charset="0"/>
                <a:cs typeface="Verdana" charset="0"/>
              </a:rPr>
              <a:t> </a:t>
            </a:r>
            <a:r>
              <a:rPr lang="en-GB" sz="2400" dirty="0" err="1">
                <a:latin typeface="Verdana" charset="0"/>
                <a:cs typeface="Verdana" charset="0"/>
              </a:rPr>
              <a:t>mit</a:t>
            </a:r>
            <a:r>
              <a:rPr lang="en-GB" sz="2400" dirty="0">
                <a:latin typeface="Verdana" charset="0"/>
                <a:cs typeface="Verdana" charset="0"/>
              </a:rPr>
              <a:t> </a:t>
            </a:r>
            <a:r>
              <a:rPr lang="en-GB" sz="2400" dirty="0" err="1">
                <a:latin typeface="Verdana" charset="0"/>
                <a:cs typeface="Verdana" charset="0"/>
              </a:rPr>
              <a:t>Energie</a:t>
            </a:r>
            <a:r>
              <a:rPr lang="en-GB" sz="2400" dirty="0">
                <a:latin typeface="Verdana" charset="0"/>
                <a:cs typeface="Verdana" charset="0"/>
              </a:rPr>
              <a:t>, Protein, </a:t>
            </a:r>
            <a:r>
              <a:rPr lang="en-GB" sz="2400" dirty="0" err="1">
                <a:latin typeface="Verdana" charset="0"/>
                <a:cs typeface="Verdana" charset="0"/>
              </a:rPr>
              <a:t>essentiellen</a:t>
            </a:r>
            <a:r>
              <a:rPr lang="en-GB" sz="2400" dirty="0">
                <a:latin typeface="Verdana" charset="0"/>
                <a:cs typeface="Verdana" charset="0"/>
              </a:rPr>
              <a:t> </a:t>
            </a:r>
            <a:r>
              <a:rPr lang="en-GB" sz="2400" dirty="0" err="1">
                <a:latin typeface="Verdana" charset="0"/>
                <a:cs typeface="Verdana" charset="0"/>
              </a:rPr>
              <a:t>Fetten</a:t>
            </a:r>
            <a:r>
              <a:rPr lang="en-GB" sz="2400" dirty="0">
                <a:latin typeface="Verdana" charset="0"/>
                <a:cs typeface="Verdana" charset="0"/>
              </a:rPr>
              <a:t>, </a:t>
            </a:r>
            <a:r>
              <a:rPr lang="en-GB" sz="2400" dirty="0" err="1">
                <a:latin typeface="Verdana" charset="0"/>
                <a:cs typeface="Verdana" charset="0"/>
              </a:rPr>
              <a:t>Vitaminen</a:t>
            </a:r>
            <a:r>
              <a:rPr lang="en-GB" sz="2400" dirty="0">
                <a:latin typeface="Verdana" charset="0"/>
                <a:cs typeface="Verdana" charset="0"/>
              </a:rPr>
              <a:t> und </a:t>
            </a:r>
            <a:r>
              <a:rPr lang="en-GB" sz="2400" dirty="0" err="1">
                <a:latin typeface="Verdana" charset="0"/>
                <a:cs typeface="Verdana" charset="0"/>
              </a:rPr>
              <a:t>Mineralien</a:t>
            </a:r>
            <a:r>
              <a:rPr lang="en-GB" sz="2400" dirty="0">
                <a:latin typeface="Verdana" charset="0"/>
                <a:cs typeface="Verdana" charset="0"/>
              </a:rPr>
              <a:t>, um </a:t>
            </a:r>
            <a:r>
              <a:rPr lang="en-GB" sz="2400" dirty="0" err="1">
                <a:latin typeface="Verdana" charset="0"/>
                <a:cs typeface="Verdana" charset="0"/>
              </a:rPr>
              <a:t>zu</a:t>
            </a:r>
            <a:r>
              <a:rPr lang="en-GB" sz="2400" dirty="0">
                <a:latin typeface="Verdana" charset="0"/>
                <a:cs typeface="Verdana" charset="0"/>
              </a:rPr>
              <a:t> </a:t>
            </a:r>
            <a:r>
              <a:rPr lang="en-GB" sz="2400" dirty="0" err="1">
                <a:latin typeface="Verdana" charset="0"/>
                <a:cs typeface="Verdana" charset="0"/>
              </a:rPr>
              <a:t>leben</a:t>
            </a:r>
            <a:r>
              <a:rPr lang="en-GB" sz="2400" dirty="0">
                <a:latin typeface="Verdana" charset="0"/>
                <a:cs typeface="Verdana" charset="0"/>
              </a:rPr>
              <a:t>, </a:t>
            </a:r>
            <a:r>
              <a:rPr lang="en-GB" sz="2400" dirty="0" err="1">
                <a:latin typeface="Verdana" charset="0"/>
                <a:cs typeface="Verdana" charset="0"/>
              </a:rPr>
              <a:t>zu</a:t>
            </a:r>
            <a:r>
              <a:rPr lang="en-GB" sz="2400" dirty="0">
                <a:latin typeface="Verdana" charset="0"/>
                <a:cs typeface="Verdana" charset="0"/>
              </a:rPr>
              <a:t> </a:t>
            </a:r>
            <a:r>
              <a:rPr lang="en-GB" sz="2400" dirty="0" err="1">
                <a:latin typeface="Verdana" charset="0"/>
                <a:cs typeface="Verdana" charset="0"/>
              </a:rPr>
              <a:t>wachsen</a:t>
            </a:r>
            <a:r>
              <a:rPr lang="en-GB" sz="2400" dirty="0">
                <a:latin typeface="Verdana" charset="0"/>
                <a:cs typeface="Verdana" charset="0"/>
              </a:rPr>
              <a:t> und </a:t>
            </a:r>
            <a:r>
              <a:rPr lang="en-GB" sz="2400" dirty="0" err="1">
                <a:latin typeface="Verdana" charset="0"/>
                <a:cs typeface="Verdana" charset="0"/>
              </a:rPr>
              <a:t>richtig</a:t>
            </a:r>
            <a:r>
              <a:rPr lang="en-GB" sz="2400" dirty="0">
                <a:latin typeface="Verdana" charset="0"/>
                <a:cs typeface="Verdana" charset="0"/>
              </a:rPr>
              <a:t> </a:t>
            </a:r>
            <a:r>
              <a:rPr lang="en-GB" sz="2400" dirty="0" err="1">
                <a:latin typeface="Verdana" charset="0"/>
                <a:cs typeface="Verdana" charset="0"/>
              </a:rPr>
              <a:t>zu</a:t>
            </a:r>
            <a:r>
              <a:rPr lang="en-GB" sz="2400" dirty="0">
                <a:latin typeface="Verdana" charset="0"/>
                <a:cs typeface="Verdana" charset="0"/>
              </a:rPr>
              <a:t> </a:t>
            </a:r>
            <a:r>
              <a:rPr lang="en-GB" sz="2400" dirty="0" err="1">
                <a:latin typeface="Verdana" charset="0"/>
                <a:cs typeface="Verdana" charset="0"/>
              </a:rPr>
              <a:t>funktionieren</a:t>
            </a:r>
            <a:r>
              <a:rPr lang="en-GB" sz="2400" dirty="0" smtClean="0">
                <a:latin typeface="Verdana" charset="0"/>
                <a:cs typeface="Verdana" charset="0"/>
              </a:rPr>
              <a:t>*</a:t>
            </a:r>
            <a:endParaRPr lang="en-GB" sz="2400" dirty="0">
              <a:latin typeface="Verdana" charset="0"/>
              <a:cs typeface="Verdana" charset="0"/>
            </a:endParaRPr>
          </a:p>
          <a:p>
            <a:pPr marL="0" indent="0">
              <a:spcBef>
                <a:spcPts val="0"/>
              </a:spcBef>
              <a:spcAft>
                <a:spcPts val="2800"/>
              </a:spcAft>
              <a:buClr>
                <a:schemeClr val="accent2"/>
              </a:buClr>
              <a:buNone/>
            </a:pPr>
            <a:r>
              <a:rPr lang="en-GB" sz="1800" dirty="0">
                <a:latin typeface="Verdana" charset="0"/>
                <a:cs typeface="Verdana" charset="0"/>
              </a:rPr>
              <a:t>*National Health and Medical Research Council (</a:t>
            </a:r>
            <a:r>
              <a:rPr lang="en-GB" sz="1800" dirty="0" err="1">
                <a:latin typeface="Verdana" charset="0"/>
                <a:cs typeface="Verdana" charset="0"/>
              </a:rPr>
              <a:t>Gesundheitsforschungsrat</a:t>
            </a:r>
            <a:r>
              <a:rPr lang="en-GB" sz="1800" dirty="0">
                <a:latin typeface="Verdana" charset="0"/>
                <a:cs typeface="Verdana" charset="0"/>
              </a:rPr>
              <a:t>)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13547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Reliv 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1B0"/>
      </a:accent1>
      <a:accent2>
        <a:srgbClr val="00A4E4"/>
      </a:accent2>
      <a:accent3>
        <a:srgbClr val="FFFFFF"/>
      </a:accent3>
      <a:accent4>
        <a:srgbClr val="F14723"/>
      </a:accent4>
      <a:accent5>
        <a:srgbClr val="F8971D"/>
      </a:accent5>
      <a:accent6>
        <a:srgbClr val="7BB931"/>
      </a:accent6>
      <a:hlink>
        <a:srgbClr val="00B1B0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4724</TotalTime>
  <Words>511</Words>
  <Application>Microsoft Macintosh PowerPoint</Application>
  <PresentationFormat>Custom</PresentationFormat>
  <Paragraphs>103</Paragraphs>
  <Slides>24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Theme</vt:lpstr>
      <vt:lpstr>PowerPoint Presentation</vt:lpstr>
      <vt:lpstr>Wie kann ich…</vt:lpstr>
      <vt:lpstr>PowerPoint Presentation</vt:lpstr>
      <vt:lpstr>Reliv hat die Lösung für Sie</vt:lpstr>
      <vt:lpstr>PowerPoint Presentation</vt:lpstr>
      <vt:lpstr>Ein solides Unternehmen</vt:lpstr>
      <vt:lpstr>PowerPoint Presentation</vt:lpstr>
      <vt:lpstr>PowerPoint Presentation</vt:lpstr>
      <vt:lpstr>Nahrungsbedarf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Reliv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Amie Schilson</dc:creator>
  <cp:lastModifiedBy>Brett Nunnally</cp:lastModifiedBy>
  <cp:revision>116</cp:revision>
  <cp:lastPrinted>2017-05-30T13:21:32Z</cp:lastPrinted>
  <dcterms:created xsi:type="dcterms:W3CDTF">2016-09-20T21:57:16Z</dcterms:created>
  <dcterms:modified xsi:type="dcterms:W3CDTF">2018-01-05T22:16:01Z</dcterms:modified>
</cp:coreProperties>
</file>