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C93D"/>
    <a:srgbClr val="704C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19" autoAdjust="0"/>
    <p:restoredTop sz="94660"/>
  </p:normalViewPr>
  <p:slideViewPr>
    <p:cSldViewPr snapToGrid="0">
      <p:cViewPr varScale="1">
        <p:scale>
          <a:sx n="87" d="100"/>
          <a:sy n="87" d="100"/>
        </p:scale>
        <p:origin x="47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DE394-48EA-4865-94FB-15EAA42D7E9D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F0B85-F51F-4DB4-B7C9-E7B6EB63AF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884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F3BBF-0647-A140-B919-E7CA770A341F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507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789E3-A1A6-4AC7-9222-6E4B0C9E03C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957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789E3-A1A6-4AC7-9222-6E4B0C9E03C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492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F3BBF-0647-A140-B919-E7CA770A341F}" type="slidenum">
              <a:rPr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657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F3BBF-0647-A140-B919-E7CA770A341F}" type="slidenum">
              <a:rPr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211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48F35-DF9B-4F95-8E2C-3AD87F9A5CB7}" type="datetimeFigureOut">
              <a:rPr lang="en-US"/>
              <a:pPr>
                <a:defRPr/>
              </a:pPr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B7981-5ABC-41C7-99C2-1362563CB3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01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5B97-F82E-42FF-A027-0D3534754EDB}" type="datetimeFigureOut">
              <a:rPr lang="en-US"/>
              <a:pPr>
                <a:defRPr/>
              </a:pPr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1C738-22D8-46A5-9B84-7288151DB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70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16251" y="366713"/>
            <a:ext cx="4876800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734" y="366713"/>
            <a:ext cx="14429317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04818-99DE-4A53-A0F8-5FA939D3DFE9}" type="datetimeFigureOut">
              <a:rPr lang="en-US"/>
              <a:pPr>
                <a:defRPr/>
              </a:pPr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B9277-D3AB-4643-9D89-C3B58993F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47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6C1B1-E950-49C1-B0C9-5FF8CD7D93C6}" type="datetimeFigureOut">
              <a:rPr lang="en-US"/>
              <a:pPr>
                <a:defRPr/>
              </a:pPr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0903A-DEEC-4536-90FA-E585749BB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97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2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47" indent="0">
              <a:buNone/>
              <a:defRPr sz="2175">
                <a:solidFill>
                  <a:schemeClr val="tx1">
                    <a:tint val="75000"/>
                  </a:schemeClr>
                </a:solidFill>
              </a:defRPr>
            </a:lvl2pPr>
            <a:lvl3pPr marL="1088494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3pPr>
            <a:lvl4pPr marL="1632741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4pPr>
            <a:lvl5pPr marL="2176987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5pPr>
            <a:lvl6pPr marL="2721234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6pPr>
            <a:lvl7pPr marL="3265482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7pPr>
            <a:lvl8pPr marL="3809728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8pPr>
            <a:lvl9pPr marL="4353975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FADED-D64D-4C72-8A87-F10C8640539D}" type="datetimeFigureOut">
              <a:rPr lang="en-US"/>
              <a:pPr>
                <a:defRPr/>
              </a:pPr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0D1D-05F2-4BE0-A781-E8E4D86CD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62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3734" y="2133601"/>
            <a:ext cx="9652000" cy="6034088"/>
          </a:xfrm>
        </p:spPr>
        <p:txBody>
          <a:bodyPr/>
          <a:lstStyle>
            <a:lvl1pPr>
              <a:defRPr sz="3300"/>
            </a:lvl1pPr>
            <a:lvl2pPr>
              <a:defRPr sz="2850"/>
            </a:lvl2pPr>
            <a:lvl3pPr>
              <a:defRPr sz="2400"/>
            </a:lvl3pPr>
            <a:lvl4pPr>
              <a:defRPr sz="2175"/>
            </a:lvl4pPr>
            <a:lvl5pPr>
              <a:defRPr sz="2175"/>
            </a:lvl5pPr>
            <a:lvl6pPr>
              <a:defRPr sz="2175"/>
            </a:lvl6pPr>
            <a:lvl7pPr>
              <a:defRPr sz="2175"/>
            </a:lvl7pPr>
            <a:lvl8pPr>
              <a:defRPr sz="2175"/>
            </a:lvl8pPr>
            <a:lvl9pPr>
              <a:defRPr sz="21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38933" y="2133601"/>
            <a:ext cx="9654117" cy="6034088"/>
          </a:xfrm>
        </p:spPr>
        <p:txBody>
          <a:bodyPr/>
          <a:lstStyle>
            <a:lvl1pPr>
              <a:defRPr sz="3300"/>
            </a:lvl1pPr>
            <a:lvl2pPr>
              <a:defRPr sz="2850"/>
            </a:lvl2pPr>
            <a:lvl3pPr>
              <a:defRPr sz="2400"/>
            </a:lvl3pPr>
            <a:lvl4pPr>
              <a:defRPr sz="2175"/>
            </a:lvl4pPr>
            <a:lvl5pPr>
              <a:defRPr sz="2175"/>
            </a:lvl5pPr>
            <a:lvl6pPr>
              <a:defRPr sz="2175"/>
            </a:lvl6pPr>
            <a:lvl7pPr>
              <a:defRPr sz="2175"/>
            </a:lvl7pPr>
            <a:lvl8pPr>
              <a:defRPr sz="2175"/>
            </a:lvl8pPr>
            <a:lvl9pPr>
              <a:defRPr sz="21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08E1F-8EAA-4072-8ECB-1BADB0375BD3}" type="datetimeFigureOut">
              <a:rPr lang="en-US"/>
              <a:pPr>
                <a:defRPr/>
              </a:pPr>
              <a:t>2/8/21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8C47B-1852-439B-B95E-201205FEC9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3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850" b="1"/>
            </a:lvl1pPr>
            <a:lvl2pPr marL="544247" indent="0">
              <a:buNone/>
              <a:defRPr sz="2400" b="1"/>
            </a:lvl2pPr>
            <a:lvl3pPr marL="1088494" indent="0">
              <a:buNone/>
              <a:defRPr sz="2175" b="1"/>
            </a:lvl3pPr>
            <a:lvl4pPr marL="1632741" indent="0">
              <a:buNone/>
              <a:defRPr sz="1875" b="1"/>
            </a:lvl4pPr>
            <a:lvl5pPr marL="2176987" indent="0">
              <a:buNone/>
              <a:defRPr sz="1875" b="1"/>
            </a:lvl5pPr>
            <a:lvl6pPr marL="2721234" indent="0">
              <a:buNone/>
              <a:defRPr sz="1875" b="1"/>
            </a:lvl6pPr>
            <a:lvl7pPr marL="3265482" indent="0">
              <a:buNone/>
              <a:defRPr sz="1875" b="1"/>
            </a:lvl7pPr>
            <a:lvl8pPr marL="3809728" indent="0">
              <a:buNone/>
              <a:defRPr sz="1875" b="1"/>
            </a:lvl8pPr>
            <a:lvl9pPr marL="4353975" indent="0">
              <a:buNone/>
              <a:defRPr sz="18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50"/>
            </a:lvl1pPr>
            <a:lvl2pPr>
              <a:defRPr sz="2400"/>
            </a:lvl2pPr>
            <a:lvl3pPr>
              <a:defRPr sz="2175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850" b="1"/>
            </a:lvl1pPr>
            <a:lvl2pPr marL="544247" indent="0">
              <a:buNone/>
              <a:defRPr sz="2400" b="1"/>
            </a:lvl2pPr>
            <a:lvl3pPr marL="1088494" indent="0">
              <a:buNone/>
              <a:defRPr sz="2175" b="1"/>
            </a:lvl3pPr>
            <a:lvl4pPr marL="1632741" indent="0">
              <a:buNone/>
              <a:defRPr sz="1875" b="1"/>
            </a:lvl4pPr>
            <a:lvl5pPr marL="2176987" indent="0">
              <a:buNone/>
              <a:defRPr sz="1875" b="1"/>
            </a:lvl5pPr>
            <a:lvl6pPr marL="2721234" indent="0">
              <a:buNone/>
              <a:defRPr sz="1875" b="1"/>
            </a:lvl6pPr>
            <a:lvl7pPr marL="3265482" indent="0">
              <a:buNone/>
              <a:defRPr sz="1875" b="1"/>
            </a:lvl7pPr>
            <a:lvl8pPr marL="3809728" indent="0">
              <a:buNone/>
              <a:defRPr sz="1875" b="1"/>
            </a:lvl8pPr>
            <a:lvl9pPr marL="4353975" indent="0">
              <a:buNone/>
              <a:defRPr sz="18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850"/>
            </a:lvl1pPr>
            <a:lvl2pPr>
              <a:defRPr sz="2400"/>
            </a:lvl2pPr>
            <a:lvl3pPr>
              <a:defRPr sz="2175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C0A9C-F88E-44C9-9F8C-4A6EF426757F}" type="datetimeFigureOut">
              <a:rPr lang="en-US"/>
              <a:pPr>
                <a:defRPr/>
              </a:pPr>
              <a:t>2/8/21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63587-7B37-41AF-A934-CCAEB9668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65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D9741-7073-43B7-B72F-FBAA8A71EF10}" type="datetimeFigureOut">
              <a:rPr lang="en-US"/>
              <a:pPr>
                <a:defRPr/>
              </a:pPr>
              <a:t>2/8/21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32AA3-31A3-468E-B89C-A15DB203E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41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6F1BE-1636-4B00-89F3-615FB96A245B}" type="datetimeFigureOut">
              <a:rPr lang="en-US"/>
              <a:pPr>
                <a:defRPr/>
              </a:pPr>
              <a:t>2/8/21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2F9D1-C2F0-4271-8DE4-31A8BF7C3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85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6" cy="5853113"/>
          </a:xfrm>
        </p:spPr>
        <p:txBody>
          <a:bodyPr/>
          <a:lstStyle>
            <a:lvl1pPr>
              <a:defRPr sz="3824"/>
            </a:lvl1pPr>
            <a:lvl2pPr>
              <a:defRPr sz="3300"/>
            </a:lvl2pPr>
            <a:lvl3pPr>
              <a:defRPr sz="28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50"/>
            </a:lvl1pPr>
            <a:lvl2pPr marL="544247" indent="0">
              <a:buNone/>
              <a:defRPr sz="1425"/>
            </a:lvl2pPr>
            <a:lvl3pPr marL="1088494" indent="0">
              <a:buNone/>
              <a:defRPr sz="1200"/>
            </a:lvl3pPr>
            <a:lvl4pPr marL="1632741" indent="0">
              <a:buNone/>
              <a:defRPr sz="1050"/>
            </a:lvl4pPr>
            <a:lvl5pPr marL="2176987" indent="0">
              <a:buNone/>
              <a:defRPr sz="1050"/>
            </a:lvl5pPr>
            <a:lvl6pPr marL="2721234" indent="0">
              <a:buNone/>
              <a:defRPr sz="1050"/>
            </a:lvl6pPr>
            <a:lvl7pPr marL="3265482" indent="0">
              <a:buNone/>
              <a:defRPr sz="1050"/>
            </a:lvl7pPr>
            <a:lvl8pPr marL="3809728" indent="0">
              <a:buNone/>
              <a:defRPr sz="1050"/>
            </a:lvl8pPr>
            <a:lvl9pPr marL="4353975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1C39B-630F-4BA0-B597-550DD1689943}" type="datetimeFigureOut">
              <a:rPr lang="en-US"/>
              <a:pPr>
                <a:defRPr/>
              </a:pPr>
              <a:t>2/8/21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6AAAB-D5B5-405B-846D-E0685EB4E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53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824"/>
            </a:lvl1pPr>
            <a:lvl2pPr marL="544247" indent="0">
              <a:buNone/>
              <a:defRPr sz="3300"/>
            </a:lvl2pPr>
            <a:lvl3pPr marL="1088494" indent="0">
              <a:buNone/>
              <a:defRPr sz="2850"/>
            </a:lvl3pPr>
            <a:lvl4pPr marL="1632741" indent="0">
              <a:buNone/>
              <a:defRPr sz="2400"/>
            </a:lvl4pPr>
            <a:lvl5pPr marL="2176987" indent="0">
              <a:buNone/>
              <a:defRPr sz="2400"/>
            </a:lvl5pPr>
            <a:lvl6pPr marL="2721234" indent="0">
              <a:buNone/>
              <a:defRPr sz="2400"/>
            </a:lvl6pPr>
            <a:lvl7pPr marL="3265482" indent="0">
              <a:buNone/>
              <a:defRPr sz="2400"/>
            </a:lvl7pPr>
            <a:lvl8pPr marL="3809728" indent="0">
              <a:buNone/>
              <a:defRPr sz="2400"/>
            </a:lvl8pPr>
            <a:lvl9pPr marL="4353975" indent="0">
              <a:buNone/>
              <a:defRPr sz="24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50"/>
            </a:lvl1pPr>
            <a:lvl2pPr marL="544247" indent="0">
              <a:buNone/>
              <a:defRPr sz="1425"/>
            </a:lvl2pPr>
            <a:lvl3pPr marL="1088494" indent="0">
              <a:buNone/>
              <a:defRPr sz="1200"/>
            </a:lvl3pPr>
            <a:lvl4pPr marL="1632741" indent="0">
              <a:buNone/>
              <a:defRPr sz="1050"/>
            </a:lvl4pPr>
            <a:lvl5pPr marL="2176987" indent="0">
              <a:buNone/>
              <a:defRPr sz="1050"/>
            </a:lvl5pPr>
            <a:lvl6pPr marL="2721234" indent="0">
              <a:buNone/>
              <a:defRPr sz="1050"/>
            </a:lvl6pPr>
            <a:lvl7pPr marL="3265482" indent="0">
              <a:buNone/>
              <a:defRPr sz="1050"/>
            </a:lvl7pPr>
            <a:lvl8pPr marL="3809728" indent="0">
              <a:buNone/>
              <a:defRPr sz="1050"/>
            </a:lvl8pPr>
            <a:lvl9pPr marL="4353975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90381-2FCC-48D2-B9B8-F4B51EEDC28D}" type="datetimeFigureOut">
              <a:rPr lang="en-US"/>
              <a:pPr>
                <a:defRPr/>
              </a:pPr>
              <a:t>2/8/21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46E7E-0ECA-4133-A489-665A1FD84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59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541" y="275035"/>
            <a:ext cx="1097291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5152" tIns="72576" rIns="145152" bIns="725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541" y="1600200"/>
            <a:ext cx="10972919" cy="452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5152" tIns="72576" rIns="145152" bIns="72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41" y="6356748"/>
            <a:ext cx="2845316" cy="364331"/>
          </a:xfrm>
          <a:prstGeom prst="rect">
            <a:avLst/>
          </a:prstGeom>
        </p:spPr>
        <p:txBody>
          <a:bodyPr vert="horz" wrap="square" lIns="145152" tIns="72576" rIns="145152" bIns="72576" numCol="1" anchor="ctr" anchorCtr="0" compatLnSpc="1">
            <a:prstTxWarp prst="textNoShape">
              <a:avLst/>
            </a:prstTxWarp>
          </a:bodyPr>
          <a:lstStyle>
            <a:lvl1pPr>
              <a:defRPr sz="1425">
                <a:solidFill>
                  <a:srgbClr val="898989"/>
                </a:solidFill>
                <a:latin typeface="Verdana" pitchFamily="34" charset="0"/>
                <a:ea typeface="Verdana"/>
              </a:defRPr>
            </a:lvl1pPr>
          </a:lstStyle>
          <a:p>
            <a:pPr defTabSz="544043" fontAlgn="base">
              <a:spcBef>
                <a:spcPct val="0"/>
              </a:spcBef>
              <a:spcAft>
                <a:spcPct val="0"/>
              </a:spcAft>
              <a:defRPr/>
            </a:pPr>
            <a:fld id="{AF1F6812-E1C2-47CD-B9D2-00C6D0032BA2}" type="datetimeFigureOut">
              <a:rPr lang="en-US" smtClean="0"/>
              <a:pPr defTabSz="544043" fontAlgn="base">
                <a:spcBef>
                  <a:spcPct val="0"/>
                </a:spcBef>
                <a:spcAft>
                  <a:spcPct val="0"/>
                </a:spcAft>
                <a:defRPr/>
              </a:pPr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591" y="6356748"/>
            <a:ext cx="3860819" cy="364331"/>
          </a:xfrm>
          <a:prstGeom prst="rect">
            <a:avLst/>
          </a:prstGeom>
        </p:spPr>
        <p:txBody>
          <a:bodyPr vert="horz" lIns="145152" tIns="72576" rIns="145152" bIns="72576" rtlCol="0" anchor="ctr"/>
          <a:lstStyle>
            <a:lvl1pPr algn="ctr" defTabSz="544247" fontAlgn="auto">
              <a:spcBef>
                <a:spcPts val="0"/>
              </a:spcBef>
              <a:spcAft>
                <a:spcPts val="0"/>
              </a:spcAft>
              <a:defRPr sz="1425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144" y="6356748"/>
            <a:ext cx="2845316" cy="364331"/>
          </a:xfrm>
          <a:prstGeom prst="rect">
            <a:avLst/>
          </a:prstGeom>
        </p:spPr>
        <p:txBody>
          <a:bodyPr vert="horz" wrap="square" lIns="145152" tIns="72576" rIns="145152" bIns="72576" numCol="1" anchor="ctr" anchorCtr="0" compatLnSpc="1">
            <a:prstTxWarp prst="textNoShape">
              <a:avLst/>
            </a:prstTxWarp>
          </a:bodyPr>
          <a:lstStyle>
            <a:lvl1pPr algn="r">
              <a:defRPr sz="1425">
                <a:solidFill>
                  <a:srgbClr val="898989"/>
                </a:solidFill>
                <a:latin typeface="Verdana" pitchFamily="34" charset="0"/>
                <a:ea typeface="Verdana"/>
              </a:defRPr>
            </a:lvl1pPr>
          </a:lstStyle>
          <a:p>
            <a:pPr defTabSz="544043" fontAlgn="base">
              <a:spcBef>
                <a:spcPct val="0"/>
              </a:spcBef>
              <a:spcAft>
                <a:spcPct val="0"/>
              </a:spcAft>
              <a:defRPr/>
            </a:pPr>
            <a:fld id="{B5D1C987-F417-412F-BDA5-23F25C3B73BE}" type="slidenum">
              <a:rPr lang="en-US" smtClean="0"/>
              <a:pPr defTabSz="54404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0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544043" rtl="0" eaLnBrk="1" fontAlgn="base" hangingPunct="1">
        <a:spcBef>
          <a:spcPct val="0"/>
        </a:spcBef>
        <a:spcAft>
          <a:spcPct val="0"/>
        </a:spcAft>
        <a:defRPr sz="5249" kern="1200">
          <a:solidFill>
            <a:schemeClr val="tx1"/>
          </a:solidFill>
          <a:latin typeface="Verdana"/>
          <a:ea typeface="Verdana"/>
          <a:cs typeface="+mj-cs"/>
        </a:defRPr>
      </a:lvl1pPr>
      <a:lvl2pPr algn="ctr" defTabSz="544043" rtl="0" eaLnBrk="1" fontAlgn="base" hangingPunct="1">
        <a:spcBef>
          <a:spcPct val="0"/>
        </a:spcBef>
        <a:spcAft>
          <a:spcPct val="0"/>
        </a:spcAft>
        <a:defRPr sz="5249">
          <a:solidFill>
            <a:schemeClr val="tx1"/>
          </a:solidFill>
          <a:latin typeface="Verdana" pitchFamily="34" charset="0"/>
          <a:ea typeface="MS PGothic" pitchFamily="34" charset="-128"/>
        </a:defRPr>
      </a:lvl2pPr>
      <a:lvl3pPr algn="ctr" defTabSz="544043" rtl="0" eaLnBrk="1" fontAlgn="base" hangingPunct="1">
        <a:spcBef>
          <a:spcPct val="0"/>
        </a:spcBef>
        <a:spcAft>
          <a:spcPct val="0"/>
        </a:spcAft>
        <a:defRPr sz="5249">
          <a:solidFill>
            <a:schemeClr val="tx1"/>
          </a:solidFill>
          <a:latin typeface="Verdana" pitchFamily="34" charset="0"/>
          <a:ea typeface="MS PGothic" pitchFamily="34" charset="-128"/>
        </a:defRPr>
      </a:lvl3pPr>
      <a:lvl4pPr algn="ctr" defTabSz="544043" rtl="0" eaLnBrk="1" fontAlgn="base" hangingPunct="1">
        <a:spcBef>
          <a:spcPct val="0"/>
        </a:spcBef>
        <a:spcAft>
          <a:spcPct val="0"/>
        </a:spcAft>
        <a:defRPr sz="5249">
          <a:solidFill>
            <a:schemeClr val="tx1"/>
          </a:solidFill>
          <a:latin typeface="Verdana" pitchFamily="34" charset="0"/>
          <a:ea typeface="MS PGothic" pitchFamily="34" charset="-128"/>
        </a:defRPr>
      </a:lvl4pPr>
      <a:lvl5pPr algn="ctr" defTabSz="544043" rtl="0" eaLnBrk="1" fontAlgn="base" hangingPunct="1">
        <a:spcBef>
          <a:spcPct val="0"/>
        </a:spcBef>
        <a:spcAft>
          <a:spcPct val="0"/>
        </a:spcAft>
        <a:defRPr sz="5249">
          <a:solidFill>
            <a:schemeClr val="tx1"/>
          </a:solidFill>
          <a:latin typeface="Verdana" pitchFamily="34" charset="0"/>
          <a:ea typeface="MS PGothic" pitchFamily="34" charset="-128"/>
        </a:defRPr>
      </a:lvl5pPr>
      <a:lvl6pPr marL="342854" algn="ctr" defTabSz="544043" rtl="0" eaLnBrk="1" fontAlgn="base" hangingPunct="1">
        <a:spcBef>
          <a:spcPct val="0"/>
        </a:spcBef>
        <a:spcAft>
          <a:spcPct val="0"/>
        </a:spcAft>
        <a:defRPr sz="5249">
          <a:solidFill>
            <a:schemeClr val="tx1"/>
          </a:solidFill>
          <a:latin typeface="Verdana" pitchFamily="34" charset="0"/>
          <a:ea typeface="MS PGothic" pitchFamily="34" charset="-128"/>
        </a:defRPr>
      </a:lvl6pPr>
      <a:lvl7pPr marL="685709" algn="ctr" defTabSz="544043" rtl="0" eaLnBrk="1" fontAlgn="base" hangingPunct="1">
        <a:spcBef>
          <a:spcPct val="0"/>
        </a:spcBef>
        <a:spcAft>
          <a:spcPct val="0"/>
        </a:spcAft>
        <a:defRPr sz="5249">
          <a:solidFill>
            <a:schemeClr val="tx1"/>
          </a:solidFill>
          <a:latin typeface="Verdana" pitchFamily="34" charset="0"/>
          <a:ea typeface="MS PGothic" pitchFamily="34" charset="-128"/>
        </a:defRPr>
      </a:lvl7pPr>
      <a:lvl8pPr marL="1028563" algn="ctr" defTabSz="544043" rtl="0" eaLnBrk="1" fontAlgn="base" hangingPunct="1">
        <a:spcBef>
          <a:spcPct val="0"/>
        </a:spcBef>
        <a:spcAft>
          <a:spcPct val="0"/>
        </a:spcAft>
        <a:defRPr sz="5249">
          <a:solidFill>
            <a:schemeClr val="tx1"/>
          </a:solidFill>
          <a:latin typeface="Verdana" pitchFamily="34" charset="0"/>
          <a:ea typeface="MS PGothic" pitchFamily="34" charset="-128"/>
        </a:defRPr>
      </a:lvl8pPr>
      <a:lvl9pPr marL="1371417" algn="ctr" defTabSz="544043" rtl="0" eaLnBrk="1" fontAlgn="base" hangingPunct="1">
        <a:spcBef>
          <a:spcPct val="0"/>
        </a:spcBef>
        <a:spcAft>
          <a:spcPct val="0"/>
        </a:spcAft>
        <a:defRPr sz="5249">
          <a:solidFill>
            <a:schemeClr val="tx1"/>
          </a:solidFill>
          <a:latin typeface="Verdana" pitchFamily="34" charset="0"/>
          <a:ea typeface="MS PGothic" pitchFamily="34" charset="-128"/>
        </a:defRPr>
      </a:lvl9pPr>
    </p:titleStyle>
    <p:bodyStyle>
      <a:lvl1pPr marL="407139" indent="-407139" algn="l" defTabSz="54404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824" kern="1200">
          <a:solidFill>
            <a:schemeClr val="tx1"/>
          </a:solidFill>
          <a:latin typeface="Verdana"/>
          <a:ea typeface="Verdana"/>
          <a:cs typeface="+mn-cs"/>
        </a:defRPr>
      </a:lvl1pPr>
      <a:lvl2pPr marL="883326" indent="-339283" algn="l" defTabSz="54404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Verdana"/>
          <a:ea typeface="Verdana"/>
          <a:cs typeface="+mn-cs"/>
        </a:defRPr>
      </a:lvl2pPr>
      <a:lvl3pPr marL="1359512" indent="-271426" algn="l" defTabSz="54404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50" kern="1200">
          <a:solidFill>
            <a:schemeClr val="tx1"/>
          </a:solidFill>
          <a:latin typeface="Verdana"/>
          <a:ea typeface="Verdana"/>
          <a:cs typeface="+mn-cs"/>
        </a:defRPr>
      </a:lvl3pPr>
      <a:lvl4pPr marL="1904746" indent="-271426" algn="l" defTabSz="54404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Verdana"/>
          <a:ea typeface="Verdana"/>
          <a:cs typeface="+mn-cs"/>
        </a:defRPr>
      </a:lvl4pPr>
      <a:lvl5pPr marL="2448789" indent="-271426" algn="l" defTabSz="54404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Verdana"/>
          <a:ea typeface="Verdana"/>
          <a:cs typeface="+mn-cs"/>
        </a:defRPr>
      </a:lvl5pPr>
      <a:lvl6pPr marL="2993358" indent="-272124" algn="l" defTabSz="54424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05" indent="-272124" algn="l" defTabSz="54424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52" indent="-272124" algn="l" defTabSz="54424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099" indent="-272124" algn="l" defTabSz="54424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4247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1pPr>
      <a:lvl2pPr marL="544247" algn="l" defTabSz="544247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2pPr>
      <a:lvl3pPr marL="1088494" algn="l" defTabSz="544247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3pPr>
      <a:lvl4pPr marL="1632741" algn="l" defTabSz="544247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4pPr>
      <a:lvl5pPr marL="2176987" algn="l" defTabSz="544247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5pPr>
      <a:lvl6pPr marL="2721234" algn="l" defTabSz="544247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6pPr>
      <a:lvl7pPr marL="3265482" algn="l" defTabSz="544247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7pPr>
      <a:lvl8pPr marL="3809728" algn="l" defTabSz="544247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8pPr>
      <a:lvl9pPr marL="4353975" algn="l" defTabSz="544247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35"/>
            <a:ext cx="12192000" cy="685733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4043" fontAlgn="base">
              <a:spcBef>
                <a:spcPct val="0"/>
              </a:spcBef>
              <a:spcAft>
                <a:spcPct val="0"/>
              </a:spcAft>
            </a:pPr>
            <a:endParaRPr lang="en-US" sz="2175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35"/>
            <a:ext cx="12192000" cy="6857330"/>
          </a:xfrm>
          <a:prstGeom prst="rect">
            <a:avLst/>
          </a:prstGeom>
          <a:solidFill>
            <a:schemeClr val="accent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4043" fontAlgn="base">
              <a:spcBef>
                <a:spcPct val="0"/>
              </a:spcBef>
              <a:spcAft>
                <a:spcPct val="0"/>
              </a:spcAft>
            </a:pPr>
            <a:endParaRPr lang="en-US" sz="2175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35"/>
            <a:ext cx="12192000" cy="685733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4043" fontAlgn="base">
              <a:spcBef>
                <a:spcPct val="0"/>
              </a:spcBef>
              <a:spcAft>
                <a:spcPct val="0"/>
              </a:spcAft>
            </a:pPr>
            <a:endParaRPr lang="en-US" sz="2175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35"/>
            <a:ext cx="12192000" cy="6857330"/>
          </a:xfrm>
          <a:prstGeom prst="rect">
            <a:avLst/>
          </a:prstGeom>
          <a:solidFill>
            <a:schemeClr val="accent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4043" fontAlgn="base">
              <a:spcBef>
                <a:spcPct val="0"/>
              </a:spcBef>
              <a:spcAft>
                <a:spcPct val="0"/>
              </a:spcAft>
            </a:pPr>
            <a:endParaRPr lang="en-US" sz="2175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35"/>
            <a:ext cx="12192000" cy="6857330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4043" fontAlgn="base">
              <a:spcBef>
                <a:spcPct val="0"/>
              </a:spcBef>
              <a:spcAft>
                <a:spcPct val="0"/>
              </a:spcAft>
            </a:pPr>
            <a:endParaRPr lang="en-US" sz="2175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35"/>
            <a:ext cx="12192000" cy="685733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4043" fontAlgn="base">
              <a:spcBef>
                <a:spcPct val="0"/>
              </a:spcBef>
              <a:spcAft>
                <a:spcPct val="0"/>
              </a:spcAft>
            </a:pPr>
            <a:endParaRPr lang="en-US" sz="2175">
              <a:solidFill>
                <a:srgbClr val="FFFFFF"/>
              </a:solidFill>
            </a:endParaRPr>
          </a:p>
        </p:txBody>
      </p:sp>
      <p:pic>
        <p:nvPicPr>
          <p:cNvPr id="3" name="Picture 2" descr="RelivWhite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451" y="676544"/>
            <a:ext cx="4114398" cy="4114398"/>
          </a:xfrm>
          <a:prstGeom prst="rect">
            <a:avLst/>
          </a:prstGeom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0" y="5381434"/>
            <a:ext cx="12192000" cy="1008361"/>
          </a:xfrm>
          <a:prstGeom prst="rect">
            <a:avLst/>
          </a:prstGeom>
        </p:spPr>
        <p:txBody>
          <a:bodyPr/>
          <a:lstStyle>
            <a:lvl1pPr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 kern="1200">
                <a:solidFill>
                  <a:schemeClr val="tx1"/>
                </a:solidFill>
                <a:latin typeface="Verdana"/>
                <a:ea typeface="Verdana"/>
                <a:cs typeface="+mj-cs"/>
              </a:defRPr>
            </a:lvl1pPr>
            <a:lvl2pPr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457200"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914400"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1371600"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1828800"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en-US" sz="3200" b="1" dirty="0" err="1">
                <a:solidFill>
                  <a:srgbClr val="FFFFFF"/>
                </a:solidFill>
              </a:rPr>
              <a:t>Celebrando</a:t>
            </a:r>
            <a:r>
              <a:rPr lang="en-US" sz="3200" b="1" dirty="0">
                <a:solidFill>
                  <a:srgbClr val="FFFFFF"/>
                </a:solidFill>
              </a:rPr>
              <a:t> 30 </a:t>
            </a:r>
            <a:r>
              <a:rPr lang="en-US" sz="3200" b="1" dirty="0" err="1">
                <a:solidFill>
                  <a:srgbClr val="FFFFFF"/>
                </a:solidFill>
              </a:rPr>
              <a:t>anni</a:t>
            </a:r>
            <a:r>
              <a:rPr lang="en-US" sz="3200" b="1" dirty="0">
                <a:solidFill>
                  <a:srgbClr val="FFFFFF"/>
                </a:solidFill>
              </a:rPr>
              <a:t> di </a:t>
            </a:r>
            <a:r>
              <a:rPr lang="en-US" sz="3200" b="1" dirty="0" err="1">
                <a:solidFill>
                  <a:srgbClr val="FFFFFF"/>
                </a:solidFill>
              </a:rPr>
              <a:t>trasformazione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delle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vite</a:t>
            </a:r>
            <a:r>
              <a:rPr lang="en-US" sz="3200" b="1" dirty="0">
                <a:solidFill>
                  <a:srgbClr val="FFFFFF"/>
                </a:solidFill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00688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02541"/>
            <a:ext cx="12192000" cy="1352550"/>
          </a:xfrm>
        </p:spPr>
        <p:txBody>
          <a:bodyPr/>
          <a:lstStyle/>
          <a:p>
            <a:r>
              <a:rPr lang="en-US" altLang="en-US" sz="5999" b="1" dirty="0" err="1">
                <a:solidFill>
                  <a:srgbClr val="00A4E4"/>
                </a:solidFill>
              </a:rPr>
              <a:t>Reliv</a:t>
            </a:r>
            <a:r>
              <a:rPr lang="en-US" altLang="en-US" sz="5999" b="1" dirty="0">
                <a:solidFill>
                  <a:srgbClr val="00A4E4"/>
                </a:solidFill>
              </a:rPr>
              <a:t> </a:t>
            </a:r>
            <a:r>
              <a:rPr lang="en-US" altLang="en-US" sz="5999" b="1" dirty="0" err="1">
                <a:solidFill>
                  <a:srgbClr val="00A4E4"/>
                </a:solidFill>
              </a:rPr>
              <a:t>significa</a:t>
            </a:r>
            <a:r>
              <a:rPr lang="en-US" altLang="en-US" sz="5999" b="1" dirty="0">
                <a:solidFill>
                  <a:srgbClr val="00A4E4"/>
                </a:solidFill>
              </a:rPr>
              <a:t> </a:t>
            </a:r>
            <a:r>
              <a:rPr lang="en-US" altLang="en-US" sz="5999" b="1" dirty="0" err="1">
                <a:solidFill>
                  <a:srgbClr val="00A4E4"/>
                </a:solidFill>
              </a:rPr>
              <a:t>risultati</a:t>
            </a:r>
            <a:endParaRPr lang="en-US" altLang="en-US" sz="5999" b="1" dirty="0">
              <a:solidFill>
                <a:srgbClr val="00A4E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499" y="5847499"/>
            <a:ext cx="2077056" cy="769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1783" y="5629499"/>
            <a:ext cx="1550222" cy="987056"/>
          </a:xfrm>
          <a:prstGeom prst="rect">
            <a:avLst/>
          </a:prstGeom>
        </p:spPr>
      </p:pic>
      <p:pic>
        <p:nvPicPr>
          <p:cNvPr id="8" name="Picture 7" descr="CologneList.ai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4229" y="5878778"/>
            <a:ext cx="730993" cy="6560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403" y="5518727"/>
            <a:ext cx="987743" cy="1044186"/>
          </a:xfrm>
          <a:prstGeom prst="rect">
            <a:avLst/>
          </a:prstGeom>
        </p:spPr>
      </p:pic>
      <p:pic>
        <p:nvPicPr>
          <p:cNvPr id="6" name="Picture 5" descr="30DayGuarante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918" y="5604161"/>
            <a:ext cx="1143000" cy="914400"/>
          </a:xfrm>
          <a:prstGeom prst="rect">
            <a:avLst/>
          </a:prstGeom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D2CBBD64-4846-3C4E-8157-DC1F1D71F1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2972" y="2145798"/>
            <a:ext cx="10123054" cy="282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0F9379-1695-0546-B10D-64E6675171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88" y="2376407"/>
            <a:ext cx="1588814" cy="236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31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6"/>
            <a:ext cx="12192000" cy="685733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4043" fontAlgn="base">
              <a:spcBef>
                <a:spcPct val="0"/>
              </a:spcBef>
              <a:spcAft>
                <a:spcPct val="0"/>
              </a:spcAft>
            </a:pPr>
            <a:endParaRPr lang="en-US" sz="2175">
              <a:solidFill>
                <a:schemeClr val="bg1"/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336753" y="523347"/>
            <a:ext cx="10972919" cy="1142888"/>
          </a:xfrm>
          <a:prstGeom prst="rect">
            <a:avLst/>
          </a:prstGeom>
        </p:spPr>
        <p:txBody>
          <a:bodyPr/>
          <a:lstStyle>
            <a:lvl1pPr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 kern="1200">
                <a:solidFill>
                  <a:schemeClr val="tx1"/>
                </a:solidFill>
                <a:latin typeface="Verdana"/>
                <a:ea typeface="Verdana"/>
                <a:cs typeface="+mj-cs"/>
              </a:defRPr>
            </a:lvl1pPr>
            <a:lvl2pPr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457200"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914400"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1371600"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1828800"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4400" b="1" dirty="0" err="1"/>
              <a:t>Diventa</a:t>
            </a:r>
            <a:r>
              <a:rPr lang="en-US" sz="4400" b="1" dirty="0"/>
              <a:t> un distributor </a:t>
            </a:r>
            <a:r>
              <a:rPr lang="en-US" sz="4400" b="1" dirty="0" err="1"/>
              <a:t>Reliv</a:t>
            </a:r>
            <a:endParaRPr lang="en-US" sz="4400" b="1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385390" y="1590630"/>
            <a:ext cx="10830229" cy="4942734"/>
          </a:xfrm>
          <a:prstGeom prst="rect">
            <a:avLst/>
          </a:prstGeom>
        </p:spPr>
        <p:txBody>
          <a:bodyPr/>
          <a:lstStyle>
            <a:lvl1pPr marL="542925" indent="-542925" algn="l" defTabSz="7254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5100" kern="1200">
                <a:solidFill>
                  <a:schemeClr val="tx1"/>
                </a:solidFill>
                <a:latin typeface="Verdana"/>
                <a:ea typeface="Verdana"/>
                <a:cs typeface="+mn-cs"/>
              </a:defRPr>
            </a:lvl1pPr>
            <a:lvl2pPr marL="1177925" indent="-452438" algn="l" defTabSz="7254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400" kern="1200">
                <a:solidFill>
                  <a:schemeClr val="tx1"/>
                </a:solidFill>
                <a:latin typeface="Verdana"/>
                <a:ea typeface="Verdana"/>
                <a:cs typeface="+mn-cs"/>
              </a:defRPr>
            </a:lvl2pPr>
            <a:lvl3pPr marL="1812925" indent="-361950" algn="l" defTabSz="7254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800" kern="1200">
                <a:solidFill>
                  <a:schemeClr val="tx1"/>
                </a:solidFill>
                <a:latin typeface="Verdana"/>
                <a:ea typeface="Verdana"/>
                <a:cs typeface="+mn-cs"/>
              </a:defRPr>
            </a:lvl3pPr>
            <a:lvl4pPr marL="2540000" indent="-361950" algn="l" defTabSz="7254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 kern="1200">
                <a:solidFill>
                  <a:schemeClr val="tx1"/>
                </a:solidFill>
                <a:latin typeface="Verdana"/>
                <a:ea typeface="Verdana"/>
                <a:cs typeface="+mn-cs"/>
              </a:defRPr>
            </a:lvl4pPr>
            <a:lvl5pPr marL="3265488" indent="-361950" algn="l" defTabSz="7254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200" kern="1200">
                <a:solidFill>
                  <a:schemeClr val="tx1"/>
                </a:solidFill>
                <a:latin typeface="Verdana"/>
                <a:ea typeface="Verdana"/>
                <a:cs typeface="+mn-cs"/>
              </a:defRPr>
            </a:lvl5pPr>
            <a:lvl6pPr marL="3991676" indent="-362880" algn="l" defTabSz="72575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17435" indent="-362880" algn="l" defTabSz="72575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43195" indent="-362880" algn="l" defTabSz="72575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68954" indent="-362880" algn="l" defTabSz="72575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7140" indent="-377140">
              <a:spcBef>
                <a:spcPts val="0"/>
              </a:spcBef>
              <a:spcAft>
                <a:spcPts val="1650"/>
              </a:spcAft>
              <a:buClr>
                <a:srgbClr val="000000"/>
              </a:buClr>
            </a:pPr>
            <a:r>
              <a:rPr lang="en-US" sz="3600" dirty="0" err="1">
                <a:solidFill>
                  <a:srgbClr val="FFFFFF"/>
                </a:solidFill>
              </a:rPr>
              <a:t>Potrai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condividere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prodotti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che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ami</a:t>
            </a:r>
            <a:r>
              <a:rPr lang="en-US" sz="3600" dirty="0">
                <a:solidFill>
                  <a:srgbClr val="FFFFFF"/>
                </a:solidFill>
              </a:rPr>
              <a:t> e   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a </a:t>
            </a:r>
            <a:r>
              <a:rPr lang="en-US" sz="3600" dirty="0" err="1">
                <a:solidFill>
                  <a:srgbClr val="FFFFFF"/>
                </a:solidFill>
              </a:rPr>
              <a:t>aiutare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gli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altri</a:t>
            </a:r>
            <a:r>
              <a:rPr lang="en-US" sz="3600" dirty="0">
                <a:solidFill>
                  <a:srgbClr val="FFFFFF"/>
                </a:solidFill>
              </a:rPr>
              <a:t> a </a:t>
            </a:r>
            <a:r>
              <a:rPr lang="en-US" sz="3600" dirty="0" err="1">
                <a:solidFill>
                  <a:srgbClr val="FFFFFF"/>
                </a:solidFill>
              </a:rPr>
              <a:t>raggiungere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risultati</a:t>
            </a:r>
            <a:endParaRPr lang="en-US" sz="3600" dirty="0">
              <a:solidFill>
                <a:srgbClr val="FFFFFF"/>
              </a:solidFill>
            </a:endParaRPr>
          </a:p>
          <a:p>
            <a:pPr marL="377140" indent="-377140">
              <a:spcBef>
                <a:spcPts val="0"/>
              </a:spcBef>
              <a:spcAft>
                <a:spcPts val="1650"/>
              </a:spcAft>
              <a:buClr>
                <a:srgbClr val="000000"/>
              </a:buClr>
            </a:pPr>
            <a:r>
              <a:rPr lang="en-US" sz="3600" spc="-112" dirty="0" err="1">
                <a:solidFill>
                  <a:srgbClr val="FFFFFF"/>
                </a:solidFill>
              </a:rPr>
              <a:t>Lavorare</a:t>
            </a:r>
            <a:r>
              <a:rPr lang="en-US" sz="3600" spc="-112" dirty="0">
                <a:solidFill>
                  <a:srgbClr val="FFFFFF"/>
                </a:solidFill>
              </a:rPr>
              <a:t> part-time o full-time </a:t>
            </a:r>
            <a:r>
              <a:rPr lang="en-US" sz="3600" spc="-112" dirty="0" err="1">
                <a:solidFill>
                  <a:srgbClr val="FFFFFF"/>
                </a:solidFill>
              </a:rPr>
              <a:t>senza</a:t>
            </a:r>
            <a:r>
              <a:rPr lang="en-US" sz="3600" spc="-112" dirty="0">
                <a:solidFill>
                  <a:srgbClr val="FFFFFF"/>
                </a:solidFill>
              </a:rPr>
              <a:t> un capo</a:t>
            </a:r>
          </a:p>
          <a:p>
            <a:pPr marL="377140" indent="-377140">
              <a:spcBef>
                <a:spcPts val="0"/>
              </a:spcBef>
              <a:spcAft>
                <a:spcPts val="1650"/>
              </a:spcAft>
              <a:buClr>
                <a:srgbClr val="000000"/>
              </a:buClr>
            </a:pPr>
            <a:r>
              <a:rPr lang="en-US" sz="3600" dirty="0" err="1">
                <a:solidFill>
                  <a:srgbClr val="FFFFFF"/>
                </a:solidFill>
                <a:latin typeface="Verdana" charset="0"/>
              </a:rPr>
              <a:t>Guadagna</a:t>
            </a:r>
            <a:r>
              <a:rPr lang="en-US" sz="3600" dirty="0">
                <a:solidFill>
                  <a:srgbClr val="FFFFFF"/>
                </a:solidFill>
                <a:latin typeface="Verdana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Verdana" charset="0"/>
              </a:rPr>
              <a:t>immediatamente</a:t>
            </a:r>
            <a:r>
              <a:rPr lang="en-US" sz="3600" dirty="0">
                <a:solidFill>
                  <a:srgbClr val="FFFFFF"/>
                </a:solidFill>
                <a:latin typeface="Verdana" charset="0"/>
              </a:rPr>
              <a:t>, dal primo </a:t>
            </a:r>
            <a:r>
              <a:rPr lang="en-US" sz="3600" dirty="0" err="1">
                <a:solidFill>
                  <a:srgbClr val="FFFFFF"/>
                </a:solidFill>
                <a:latin typeface="Verdana" charset="0"/>
              </a:rPr>
              <a:t>mese</a:t>
            </a:r>
            <a:endParaRPr lang="en-US" sz="3600" dirty="0">
              <a:solidFill>
                <a:srgbClr val="FFFFFF"/>
              </a:solidFill>
              <a:latin typeface="Verdana" charset="0"/>
            </a:endParaRPr>
          </a:p>
          <a:p>
            <a:pPr marL="377140" indent="-377140">
              <a:spcBef>
                <a:spcPts val="0"/>
              </a:spcBef>
              <a:spcAft>
                <a:spcPts val="1650"/>
              </a:spcAft>
              <a:buClr>
                <a:srgbClr val="000000"/>
              </a:buClr>
            </a:pPr>
            <a:r>
              <a:rPr lang="it-IT" sz="3600" dirty="0">
                <a:solidFill>
                  <a:schemeClr val="bg1"/>
                </a:solidFill>
              </a:rPr>
              <a:t>Usa il nostro sistema di successo, inclusi strumenti moderni</a:t>
            </a:r>
          </a:p>
          <a:p>
            <a:pPr marL="377140" indent="-377140">
              <a:spcBef>
                <a:spcPts val="0"/>
              </a:spcBef>
              <a:spcAft>
                <a:spcPts val="1650"/>
              </a:spcAft>
              <a:buClr>
                <a:srgbClr val="000000"/>
              </a:buClr>
            </a:pPr>
            <a:r>
              <a:rPr lang="en-US" sz="3600" dirty="0" err="1">
                <a:solidFill>
                  <a:srgbClr val="FFFFFF"/>
                </a:solidFill>
              </a:rPr>
              <a:t>Senza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rischi</a:t>
            </a:r>
            <a:r>
              <a:rPr lang="en-US" sz="3600" dirty="0">
                <a:solidFill>
                  <a:srgbClr val="FFFFFF"/>
                </a:solidFill>
              </a:rPr>
              <a:t>, </a:t>
            </a:r>
            <a:r>
              <a:rPr lang="en-US" sz="3600" dirty="0" err="1">
                <a:solidFill>
                  <a:srgbClr val="FFFFFF"/>
                </a:solidFill>
              </a:rPr>
              <a:t>garanzia</a:t>
            </a:r>
            <a:r>
              <a:rPr lang="en-US" sz="3600" dirty="0">
                <a:solidFill>
                  <a:srgbClr val="FFFFFF"/>
                </a:solidFill>
              </a:rPr>
              <a:t> di </a:t>
            </a:r>
            <a:r>
              <a:rPr lang="en-US" sz="3600" dirty="0" err="1">
                <a:solidFill>
                  <a:srgbClr val="FFFFFF"/>
                </a:solidFill>
              </a:rPr>
              <a:t>rimborso</a:t>
            </a:r>
            <a:r>
              <a:rPr lang="en-US" sz="3600" dirty="0">
                <a:solidFill>
                  <a:srgbClr val="FFFFFF"/>
                </a:solidFill>
              </a:rPr>
              <a:t> al 100%</a:t>
            </a:r>
          </a:p>
        </p:txBody>
      </p:sp>
      <p:pic>
        <p:nvPicPr>
          <p:cNvPr id="4" name="Picture 3" descr="iStock-89514551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9835">
            <a:off x="9417088" y="351898"/>
            <a:ext cx="2423507" cy="1611631"/>
          </a:xfrm>
          <a:prstGeom prst="rect">
            <a:avLst/>
          </a:prstGeom>
          <a:ln w="76200" cmpd="sng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6673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6"/>
            <a:ext cx="12192000" cy="685733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4043" fontAlgn="base">
              <a:spcBef>
                <a:spcPct val="0"/>
              </a:spcBef>
              <a:spcAft>
                <a:spcPct val="0"/>
              </a:spcAft>
            </a:pPr>
            <a:endParaRPr lang="en-US" sz="2175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6776" y="298166"/>
            <a:ext cx="10972919" cy="1142888"/>
          </a:xfrm>
        </p:spPr>
        <p:txBody>
          <a:bodyPr/>
          <a:lstStyle/>
          <a:p>
            <a:r>
              <a:rPr lang="en-US" sz="4200" b="1" dirty="0"/>
              <a:t>I 5 </a:t>
            </a:r>
            <a:r>
              <a:rPr lang="en-US" sz="4200" b="1" dirty="0" err="1"/>
              <a:t>modi</a:t>
            </a:r>
            <a:r>
              <a:rPr lang="en-US" sz="4200" b="1" dirty="0"/>
              <a:t> per </a:t>
            </a:r>
            <a:r>
              <a:rPr lang="en-US" sz="4200" b="1" dirty="0" err="1"/>
              <a:t>guadagnare</a:t>
            </a:r>
            <a:r>
              <a:rPr lang="en-US" sz="4200" b="1" dirty="0"/>
              <a:t> con </a:t>
            </a:r>
            <a:r>
              <a:rPr lang="en-US" sz="4200" b="1" dirty="0" err="1"/>
              <a:t>Reliv</a:t>
            </a:r>
            <a:endParaRPr lang="en-US" sz="4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6604" y="1487445"/>
            <a:ext cx="11143162" cy="5801347"/>
          </a:xfrm>
        </p:spPr>
        <p:txBody>
          <a:bodyPr/>
          <a:lstStyle/>
          <a:p>
            <a:pPr>
              <a:spcAft>
                <a:spcPts val="825"/>
              </a:spcAft>
              <a:buClr>
                <a:schemeClr val="tx1"/>
              </a:buClr>
            </a:pPr>
            <a:r>
              <a:rPr lang="en-US" sz="4000" b="1" dirty="0" err="1">
                <a:solidFill>
                  <a:schemeClr val="bg1"/>
                </a:solidFill>
              </a:rPr>
              <a:t>Profitto</a:t>
            </a:r>
            <a:r>
              <a:rPr lang="en-US" sz="4000" b="1" dirty="0">
                <a:solidFill>
                  <a:schemeClr val="bg1"/>
                </a:solidFill>
              </a:rPr>
              <a:t> al </a:t>
            </a:r>
            <a:r>
              <a:rPr lang="en-US" sz="4000" b="1" dirty="0" err="1">
                <a:solidFill>
                  <a:schemeClr val="bg1"/>
                </a:solidFill>
              </a:rPr>
              <a:t>dettaglio</a:t>
            </a:r>
            <a:endParaRPr lang="en-US" sz="4000" dirty="0">
              <a:solidFill>
                <a:schemeClr val="bg1"/>
              </a:solidFill>
            </a:endParaRPr>
          </a:p>
          <a:p>
            <a:pPr>
              <a:spcAft>
                <a:spcPts val="825"/>
              </a:spcAft>
              <a:buClr>
                <a:schemeClr val="tx1"/>
              </a:buClr>
            </a:pPr>
            <a:r>
              <a:rPr lang="en-US" sz="4000" b="1" dirty="0" err="1">
                <a:solidFill>
                  <a:schemeClr val="bg1"/>
                </a:solidFill>
              </a:rPr>
              <a:t>Profitto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all’ingrosso</a:t>
            </a:r>
            <a:endParaRPr lang="en-US" sz="4000" b="1" dirty="0">
              <a:solidFill>
                <a:schemeClr val="bg1"/>
              </a:solidFill>
            </a:endParaRPr>
          </a:p>
          <a:p>
            <a:pPr>
              <a:spcAft>
                <a:spcPts val="825"/>
              </a:spcAft>
              <a:buClr>
                <a:schemeClr val="tx1"/>
              </a:buClr>
            </a:pPr>
            <a:r>
              <a:rPr lang="en-US" sz="4000" b="1" dirty="0" err="1">
                <a:solidFill>
                  <a:schemeClr val="bg1"/>
                </a:solidFill>
              </a:rPr>
              <a:t>Reddito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residuale</a:t>
            </a:r>
            <a:r>
              <a:rPr lang="en-US" sz="4000" b="1" dirty="0">
                <a:solidFill>
                  <a:schemeClr val="bg1"/>
                </a:solidFill>
              </a:rPr>
              <a:t> (Overrides)</a:t>
            </a:r>
          </a:p>
          <a:p>
            <a:pPr>
              <a:spcAft>
                <a:spcPts val="825"/>
              </a:spcAft>
              <a:buClr>
                <a:schemeClr val="tx1"/>
              </a:buClr>
            </a:pPr>
            <a:r>
              <a:rPr lang="en-US" sz="4000" b="1" dirty="0">
                <a:solidFill>
                  <a:schemeClr val="bg1"/>
                </a:solidFill>
              </a:rPr>
              <a:t>Bonus &amp; </a:t>
            </a:r>
            <a:r>
              <a:rPr lang="en-US" sz="4000" b="1" dirty="0" err="1">
                <a:solidFill>
                  <a:schemeClr val="bg1"/>
                </a:solidFill>
              </a:rPr>
              <a:t>Viaggi</a:t>
            </a:r>
            <a:endParaRPr lang="en-US" sz="4000" b="1" dirty="0">
              <a:solidFill>
                <a:schemeClr val="bg1"/>
              </a:solidFill>
            </a:endParaRPr>
          </a:p>
          <a:p>
            <a:pPr>
              <a:spcAft>
                <a:spcPts val="825"/>
              </a:spcAft>
              <a:buClr>
                <a:schemeClr val="tx1"/>
              </a:buClr>
            </a:pPr>
            <a:r>
              <a:rPr lang="en-US" sz="4000" b="1" dirty="0" err="1">
                <a:solidFill>
                  <a:schemeClr val="bg1"/>
                </a:solidFill>
              </a:rPr>
              <a:t>Programma</a:t>
            </a:r>
            <a:r>
              <a:rPr lang="en-US" sz="4000" b="1" dirty="0">
                <a:solidFill>
                  <a:schemeClr val="bg1"/>
                </a:solidFill>
              </a:rPr>
              <a:t> Ambassador</a:t>
            </a:r>
            <a:endParaRPr lang="en-US" sz="4000" spc="-112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04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70"/>
            <a:ext cx="12192000" cy="6857330"/>
          </a:xfrm>
          <a:prstGeom prst="rect">
            <a:avLst/>
          </a:prstGeom>
          <a:solidFill>
            <a:srgbClr val="96C9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4043" fontAlgn="base">
              <a:spcBef>
                <a:spcPct val="0"/>
              </a:spcBef>
              <a:spcAft>
                <a:spcPct val="0"/>
              </a:spcAft>
            </a:pPr>
            <a:endParaRPr lang="en-US" sz="2175" dirty="0">
              <a:solidFill>
                <a:srgbClr val="FFFFFF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68302" y="505507"/>
            <a:ext cx="10972919" cy="1142888"/>
          </a:xfrm>
          <a:prstGeom prst="rect">
            <a:avLst/>
          </a:prstGeom>
        </p:spPr>
        <p:txBody>
          <a:bodyPr/>
          <a:lstStyle>
            <a:lvl1pPr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 kern="1200">
                <a:solidFill>
                  <a:schemeClr val="tx1"/>
                </a:solidFill>
                <a:latin typeface="Verdana"/>
                <a:ea typeface="Verdana"/>
                <a:cs typeface="+mj-cs"/>
              </a:defRPr>
            </a:lvl1pPr>
            <a:lvl2pPr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457200"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914400"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1371600"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1828800"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en-US" sz="4600" b="1" dirty="0" err="1">
                <a:solidFill>
                  <a:schemeClr val="bg1"/>
                </a:solidFill>
              </a:rPr>
              <a:t>Profitto</a:t>
            </a:r>
            <a:r>
              <a:rPr lang="en-US" sz="4600" b="1" dirty="0">
                <a:solidFill>
                  <a:schemeClr val="bg1"/>
                </a:solidFill>
              </a:rPr>
              <a:t> al </a:t>
            </a:r>
            <a:r>
              <a:rPr lang="en-US" sz="4600" b="1" dirty="0" err="1">
                <a:solidFill>
                  <a:schemeClr val="bg1"/>
                </a:solidFill>
              </a:rPr>
              <a:t>dettaglio</a:t>
            </a:r>
            <a:r>
              <a:rPr lang="en-US" sz="4600" b="1" dirty="0">
                <a:solidFill>
                  <a:schemeClr val="bg1"/>
                </a:solidFill>
              </a:rPr>
              <a:t>: 20% - 40%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305448" y="3339711"/>
            <a:ext cx="2499223" cy="942104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948377" y="3361118"/>
            <a:ext cx="171433" cy="92069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96000" y="3186545"/>
            <a:ext cx="2418518" cy="136351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Flowchart: Alternate Process 17"/>
          <p:cNvSpPr/>
          <p:nvPr/>
        </p:nvSpPr>
        <p:spPr>
          <a:xfrm>
            <a:off x="4685681" y="5643995"/>
            <a:ext cx="1981007" cy="733353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4043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err="1">
                <a:ln w="0"/>
                <a:solidFill>
                  <a:srgbClr val="000000"/>
                </a:solidFill>
                <a:latin typeface="Verdana"/>
                <a:cs typeface="Verdana"/>
              </a:rPr>
              <a:t>Vicino</a:t>
            </a:r>
            <a:endParaRPr lang="en-GB" sz="2400" dirty="0">
              <a:ln w="0"/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7861313" y="5423915"/>
            <a:ext cx="2085327" cy="733353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4043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err="1">
                <a:ln w="0"/>
                <a:solidFill>
                  <a:srgbClr val="000000"/>
                </a:solidFill>
                <a:latin typeface="Verdana"/>
                <a:cs typeface="Verdana"/>
              </a:rPr>
              <a:t>Parente</a:t>
            </a:r>
            <a:endParaRPr lang="en-GB" sz="2400" dirty="0">
              <a:ln w="0"/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96546" y="1873945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44043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spc="37" dirty="0">
                <a:ln w="9525" cmpd="sng">
                  <a:solidFill>
                    <a:srgbClr val="96C93D"/>
                  </a:solidFill>
                  <a:prstDash val="solid"/>
                </a:ln>
                <a:solidFill>
                  <a:srgbClr val="FFFFFF"/>
                </a:solidFill>
                <a:latin typeface="Verdana"/>
                <a:ea typeface="MS PGothic" pitchFamily="34" charset="-128"/>
                <a:cs typeface="Verdana"/>
              </a:rPr>
              <a:t>Se </a:t>
            </a:r>
            <a:r>
              <a:rPr lang="en-GB" sz="2400" b="1" spc="37" dirty="0" err="1">
                <a:ln w="9525" cmpd="sng">
                  <a:solidFill>
                    <a:srgbClr val="96C93D"/>
                  </a:solidFill>
                  <a:prstDash val="solid"/>
                </a:ln>
                <a:solidFill>
                  <a:srgbClr val="FFFFFF"/>
                </a:solidFill>
                <a:latin typeface="Verdana"/>
                <a:ea typeface="MS PGothic" pitchFamily="34" charset="-128"/>
                <a:cs typeface="Verdana"/>
              </a:rPr>
              <a:t>vendi</a:t>
            </a:r>
            <a:r>
              <a:rPr lang="en-GB" sz="2400" b="1" spc="37" dirty="0">
                <a:ln w="9525" cmpd="sng">
                  <a:solidFill>
                    <a:srgbClr val="96C93D"/>
                  </a:solidFill>
                  <a:prstDash val="solid"/>
                </a:ln>
                <a:solidFill>
                  <a:srgbClr val="FFFFFF"/>
                </a:solidFill>
                <a:latin typeface="Verdana"/>
                <a:ea typeface="MS PGothic" pitchFamily="34" charset="-128"/>
                <a:cs typeface="Verdana"/>
              </a:rPr>
              <a:t> al </a:t>
            </a:r>
            <a:r>
              <a:rPr lang="en-GB" sz="2400" b="1" spc="37" dirty="0" err="1">
                <a:ln w="9525" cmpd="sng">
                  <a:solidFill>
                    <a:srgbClr val="96C93D"/>
                  </a:solidFill>
                  <a:prstDash val="solid"/>
                </a:ln>
                <a:solidFill>
                  <a:srgbClr val="FFFFFF"/>
                </a:solidFill>
                <a:latin typeface="Verdana"/>
                <a:ea typeface="MS PGothic" pitchFamily="34" charset="-128"/>
                <a:cs typeface="Verdana"/>
              </a:rPr>
              <a:t>dettaglio</a:t>
            </a:r>
            <a:r>
              <a:rPr lang="en-GB" sz="2400" b="1" spc="37" dirty="0">
                <a:ln w="9525" cmpd="sng">
                  <a:solidFill>
                    <a:srgbClr val="96C93D"/>
                  </a:solidFill>
                  <a:prstDash val="solid"/>
                </a:ln>
                <a:solidFill>
                  <a:srgbClr val="FFFFFF"/>
                </a:solidFill>
                <a:latin typeface="Verdana"/>
                <a:ea typeface="MS PGothic" pitchFamily="34" charset="-128"/>
                <a:cs typeface="Verdana"/>
              </a:rPr>
              <a:t> £100, </a:t>
            </a:r>
            <a:r>
              <a:rPr lang="en-GB" sz="2400" b="1" spc="37" dirty="0" err="1">
                <a:ln w="9525" cmpd="sng">
                  <a:solidFill>
                    <a:srgbClr val="96C93D"/>
                  </a:solidFill>
                  <a:prstDash val="solid"/>
                </a:ln>
                <a:solidFill>
                  <a:srgbClr val="FFFFFF"/>
                </a:solidFill>
                <a:latin typeface="Verdana"/>
                <a:ea typeface="MS PGothic" pitchFamily="34" charset="-128"/>
                <a:cs typeface="Verdana"/>
              </a:rPr>
              <a:t>avrai</a:t>
            </a:r>
            <a:r>
              <a:rPr lang="en-GB" sz="2400" b="1" spc="37" dirty="0">
                <a:ln w="9525" cmpd="sng">
                  <a:solidFill>
                    <a:srgbClr val="96C93D"/>
                  </a:solidFill>
                  <a:prstDash val="solid"/>
                </a:ln>
                <a:solidFill>
                  <a:srgbClr val="FFFFFF"/>
                </a:solidFill>
                <a:latin typeface="Verdana"/>
                <a:ea typeface="MS PGothic" pitchFamily="34" charset="-128"/>
                <a:cs typeface="Verdana"/>
              </a:rPr>
              <a:t> £20 - £40 di </a:t>
            </a:r>
            <a:r>
              <a:rPr lang="en-GB" sz="2400" b="1" spc="37" dirty="0" err="1">
                <a:ln w="9525" cmpd="sng">
                  <a:solidFill>
                    <a:srgbClr val="96C93D"/>
                  </a:solidFill>
                  <a:prstDash val="solid"/>
                </a:ln>
                <a:solidFill>
                  <a:srgbClr val="FFFFFF"/>
                </a:solidFill>
                <a:latin typeface="Verdana"/>
                <a:ea typeface="MS PGothic" pitchFamily="34" charset="-128"/>
                <a:cs typeface="Verdana"/>
              </a:rPr>
              <a:t>profitto</a:t>
            </a:r>
            <a:r>
              <a:rPr lang="en-GB" sz="2400" b="1" spc="37" dirty="0">
                <a:ln w="9525" cmpd="sng">
                  <a:solidFill>
                    <a:srgbClr val="96C93D"/>
                  </a:solidFill>
                  <a:prstDash val="solid"/>
                </a:ln>
                <a:solidFill>
                  <a:srgbClr val="FFFFFF"/>
                </a:solidFill>
                <a:latin typeface="Verdana"/>
                <a:ea typeface="MS PGothic" pitchFamily="34" charset="-128"/>
                <a:cs typeface="Verdana"/>
              </a:rPr>
              <a:t> </a:t>
            </a:r>
          </a:p>
        </p:txBody>
      </p:sp>
      <p:pic>
        <p:nvPicPr>
          <p:cNvPr id="13" name="Picture 8" descr="Image result for person sha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010" y="3553460"/>
            <a:ext cx="1690285" cy="169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lowchart: Alternate Process 13"/>
          <p:cNvSpPr/>
          <p:nvPr/>
        </p:nvSpPr>
        <p:spPr>
          <a:xfrm>
            <a:off x="1975649" y="5390366"/>
            <a:ext cx="1981007" cy="733353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4043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ln w="0"/>
                <a:solidFill>
                  <a:srgbClr val="000000"/>
                </a:solidFill>
                <a:latin typeface="Verdana"/>
                <a:cs typeface="Verdana"/>
              </a:rPr>
              <a:t>Amico</a:t>
            </a:r>
          </a:p>
        </p:txBody>
      </p:sp>
      <p:pic>
        <p:nvPicPr>
          <p:cNvPr id="15" name="Picture 8" descr="Image result for person sha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132" y="3830452"/>
            <a:ext cx="1690285" cy="169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Image result for person sha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409" y="3586761"/>
            <a:ext cx="1690285" cy="169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pers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9" t="10806" r="29529" b="10806"/>
          <a:stretch/>
        </p:blipFill>
        <p:spPr bwMode="auto">
          <a:xfrm>
            <a:off x="5493599" y="1476700"/>
            <a:ext cx="1132194" cy="236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730229" y="2433373"/>
            <a:ext cx="597874" cy="427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4043" fontAlgn="base">
              <a:spcBef>
                <a:spcPct val="0"/>
              </a:spcBef>
              <a:spcAft>
                <a:spcPct val="0"/>
              </a:spcAft>
            </a:pPr>
            <a:r>
              <a:rPr lang="en-GB" sz="2175" dirty="0">
                <a:solidFill>
                  <a:srgbClr val="FFFFFF"/>
                </a:solidFill>
                <a:ea typeface="MS PGothic" pitchFamily="34" charset="-128"/>
              </a:rPr>
              <a:t>VOI</a:t>
            </a:r>
          </a:p>
        </p:txBody>
      </p:sp>
    </p:spTree>
    <p:extLst>
      <p:ext uri="{BB962C8B-B14F-4D97-AF65-F5344CB8AC3E}">
        <p14:creationId xmlns:p14="http://schemas.microsoft.com/office/powerpoint/2010/main" val="277807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14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70"/>
            <a:ext cx="12192000" cy="685733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4043" fontAlgn="base">
              <a:spcBef>
                <a:spcPct val="0"/>
              </a:spcBef>
              <a:spcAft>
                <a:spcPct val="0"/>
              </a:spcAft>
            </a:pPr>
            <a:endParaRPr lang="en-US" sz="2175">
              <a:solidFill>
                <a:srgbClr val="FFFFFF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10978" y="124462"/>
            <a:ext cx="10972919" cy="1142888"/>
          </a:xfrm>
          <a:prstGeom prst="rect">
            <a:avLst/>
          </a:prstGeom>
        </p:spPr>
        <p:txBody>
          <a:bodyPr/>
          <a:lstStyle>
            <a:lvl1pPr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 kern="1200">
                <a:solidFill>
                  <a:schemeClr val="tx1"/>
                </a:solidFill>
                <a:latin typeface="Verdana"/>
                <a:ea typeface="Verdana"/>
                <a:cs typeface="+mj-cs"/>
              </a:defRPr>
            </a:lvl1pPr>
            <a:lvl2pPr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457200"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914400"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1371600"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1828800"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en-US" sz="4724" b="1" dirty="0" err="1">
                <a:solidFill>
                  <a:schemeClr val="bg1"/>
                </a:solidFill>
              </a:rPr>
              <a:t>Profitto</a:t>
            </a:r>
            <a:r>
              <a:rPr lang="en-US" sz="4724" b="1" dirty="0">
                <a:solidFill>
                  <a:schemeClr val="bg1"/>
                </a:solidFill>
              </a:rPr>
              <a:t> </a:t>
            </a:r>
            <a:r>
              <a:rPr lang="en-US" sz="4724" b="1" dirty="0" err="1">
                <a:solidFill>
                  <a:schemeClr val="bg1"/>
                </a:solidFill>
              </a:rPr>
              <a:t>all’ingrosso</a:t>
            </a:r>
            <a:r>
              <a:rPr lang="en-US" sz="4724" b="1" dirty="0">
                <a:solidFill>
                  <a:schemeClr val="bg1"/>
                </a:solidFill>
              </a:rPr>
              <a:t>: 5% - 20%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3170141" y="3160619"/>
            <a:ext cx="5936609" cy="48966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100120" y="3453487"/>
            <a:ext cx="0" cy="141594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Flowchart: Alternate Process 13"/>
          <p:cNvSpPr/>
          <p:nvPr/>
        </p:nvSpPr>
        <p:spPr>
          <a:xfrm>
            <a:off x="4128758" y="2938485"/>
            <a:ext cx="904787" cy="438107"/>
          </a:xfrm>
          <a:prstGeom prst="flowChartAlternateProcess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4043" fontAlgn="base">
              <a:spcBef>
                <a:spcPct val="0"/>
              </a:spcBef>
              <a:spcAft>
                <a:spcPct val="0"/>
              </a:spcAft>
            </a:pPr>
            <a:r>
              <a:rPr lang="en-GB" sz="2175" dirty="0">
                <a:solidFill>
                  <a:srgbClr val="000000"/>
                </a:solidFill>
              </a:rPr>
              <a:t>20%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7523503" y="2967963"/>
            <a:ext cx="904787" cy="438107"/>
          </a:xfrm>
          <a:prstGeom prst="flowChartAlternateProcess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4043" fontAlgn="base">
              <a:spcBef>
                <a:spcPct val="0"/>
              </a:spcBef>
              <a:spcAft>
                <a:spcPct val="0"/>
              </a:spcAft>
            </a:pPr>
            <a:r>
              <a:rPr lang="en-GB" sz="2175" dirty="0">
                <a:solidFill>
                  <a:srgbClr val="000000"/>
                </a:solidFill>
              </a:rPr>
              <a:t>15%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5643607" y="3933777"/>
            <a:ext cx="904787" cy="438107"/>
          </a:xfrm>
          <a:prstGeom prst="flowChartAlternateProcess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4043" fontAlgn="base">
              <a:spcBef>
                <a:spcPct val="0"/>
              </a:spcBef>
              <a:spcAft>
                <a:spcPct val="0"/>
              </a:spcAft>
            </a:pPr>
            <a:r>
              <a:rPr lang="en-GB" sz="2175" dirty="0">
                <a:solidFill>
                  <a:srgbClr val="000000"/>
                </a:solidFill>
              </a:rPr>
              <a:t>5%</a:t>
            </a:r>
          </a:p>
        </p:txBody>
      </p:sp>
      <p:pic>
        <p:nvPicPr>
          <p:cNvPr id="17" name="Picture 8" descr="Image result for person sha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158" y="2392787"/>
            <a:ext cx="1789526" cy="178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726" y="4552921"/>
            <a:ext cx="1690285" cy="169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32" y="2392787"/>
            <a:ext cx="1746394" cy="174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615" y="2956167"/>
            <a:ext cx="665567" cy="427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4043" fontAlgn="base">
              <a:spcBef>
                <a:spcPct val="0"/>
              </a:spcBef>
              <a:spcAft>
                <a:spcPct val="0"/>
              </a:spcAft>
            </a:pPr>
            <a:r>
              <a:rPr lang="en-GB" sz="2175" dirty="0">
                <a:solidFill>
                  <a:schemeClr val="bg1"/>
                </a:solidFill>
                <a:ea typeface="MS PGothic" pitchFamily="34" charset="-128"/>
              </a:rPr>
              <a:t>20%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96905" y="2945348"/>
            <a:ext cx="665567" cy="427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4043" fontAlgn="base">
              <a:spcBef>
                <a:spcPct val="0"/>
              </a:spcBef>
              <a:spcAft>
                <a:spcPct val="0"/>
              </a:spcAft>
            </a:pPr>
            <a:r>
              <a:rPr lang="en-GB" sz="2175" dirty="0">
                <a:solidFill>
                  <a:schemeClr val="bg1"/>
                </a:solidFill>
                <a:ea typeface="MS PGothic" pitchFamily="34" charset="-128"/>
              </a:rPr>
              <a:t>25%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69451" y="5173424"/>
            <a:ext cx="665567" cy="427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4043" fontAlgn="base">
              <a:spcBef>
                <a:spcPct val="0"/>
              </a:spcBef>
              <a:spcAft>
                <a:spcPct val="0"/>
              </a:spcAft>
            </a:pPr>
            <a:r>
              <a:rPr lang="en-GB" sz="2175" dirty="0">
                <a:solidFill>
                  <a:schemeClr val="bg1"/>
                </a:solidFill>
                <a:ea typeface="MS PGothic" pitchFamily="34" charset="-128"/>
              </a:rPr>
              <a:t>35%</a:t>
            </a:r>
          </a:p>
        </p:txBody>
      </p:sp>
      <p:pic>
        <p:nvPicPr>
          <p:cNvPr id="22" name="Picture 4" descr="Image result for pers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520" y="1061914"/>
            <a:ext cx="3022896" cy="302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767033" y="2298532"/>
            <a:ext cx="721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4043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FFFFFF"/>
                </a:solidFill>
                <a:ea typeface="MS PGothic" pitchFamily="34" charset="-128"/>
              </a:rPr>
              <a:t>40%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200112" y="5488668"/>
            <a:ext cx="4898338" cy="7217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4043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ln w="0"/>
                <a:solidFill>
                  <a:srgbClr val="000000"/>
                </a:solidFill>
                <a:latin typeface="Verdana"/>
                <a:cs typeface="Verdana"/>
              </a:rPr>
              <a:t>La </a:t>
            </a:r>
            <a:r>
              <a:rPr lang="en-GB" sz="1600" dirty="0" err="1">
                <a:ln w="0"/>
                <a:solidFill>
                  <a:srgbClr val="000000"/>
                </a:solidFill>
                <a:latin typeface="Verdana"/>
                <a:cs typeface="Verdana"/>
              </a:rPr>
              <a:t>sponsorizzazione</a:t>
            </a:r>
            <a:r>
              <a:rPr lang="en-GB" sz="1600" dirty="0">
                <a:ln w="0"/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GB" sz="1600" dirty="0" err="1">
                <a:ln w="0"/>
                <a:solidFill>
                  <a:srgbClr val="000000"/>
                </a:solidFill>
                <a:latin typeface="Verdana"/>
                <a:cs typeface="Verdana"/>
              </a:rPr>
              <a:t>incrementa</a:t>
            </a:r>
            <a:r>
              <a:rPr lang="en-GB" sz="1600" dirty="0">
                <a:ln w="0"/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GB" sz="1600" dirty="0" err="1">
                <a:ln w="0"/>
                <a:solidFill>
                  <a:srgbClr val="000000"/>
                </a:solidFill>
                <a:latin typeface="Verdana"/>
                <a:cs typeface="Verdana"/>
              </a:rPr>
              <a:t>il</a:t>
            </a:r>
            <a:r>
              <a:rPr lang="en-GB" sz="1600" dirty="0">
                <a:ln w="0"/>
                <a:solidFill>
                  <a:srgbClr val="000000"/>
                </a:solidFill>
                <a:latin typeface="Verdana"/>
                <a:cs typeface="Verdana"/>
              </a:rPr>
              <a:t> volume.</a:t>
            </a:r>
          </a:p>
          <a:p>
            <a:pPr algn="ctr" defTabSz="544043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ln w="0"/>
                <a:solidFill>
                  <a:srgbClr val="000000"/>
                </a:solidFill>
                <a:latin typeface="Verdana"/>
                <a:cs typeface="Verdana"/>
              </a:rPr>
              <a:t>Il volume </a:t>
            </a:r>
            <a:r>
              <a:rPr lang="en-GB" sz="1600" dirty="0" err="1">
                <a:ln w="0"/>
                <a:solidFill>
                  <a:srgbClr val="000000"/>
                </a:solidFill>
                <a:latin typeface="Verdana"/>
                <a:cs typeface="Verdana"/>
              </a:rPr>
              <a:t>incrementa</a:t>
            </a:r>
            <a:r>
              <a:rPr lang="en-GB" sz="1600" dirty="0">
                <a:ln w="0"/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GB" sz="1600" dirty="0" err="1">
                <a:ln w="0"/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lang="en-GB" sz="1600" dirty="0">
                <a:ln w="0"/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GB" sz="1600" dirty="0" err="1">
                <a:ln w="0"/>
                <a:solidFill>
                  <a:srgbClr val="000000"/>
                </a:solidFill>
                <a:latin typeface="Verdana"/>
                <a:cs typeface="Verdana"/>
              </a:rPr>
              <a:t>profitti</a:t>
            </a:r>
            <a:r>
              <a:rPr lang="en-GB" sz="1600" dirty="0">
                <a:ln w="0"/>
                <a:solidFill>
                  <a:srgbClr val="000000"/>
                </a:solidFill>
                <a:latin typeface="Verdana"/>
                <a:cs typeface="Verdana"/>
              </a:rPr>
              <a:t>.</a:t>
            </a:r>
          </a:p>
        </p:txBody>
      </p:sp>
      <p:sp>
        <p:nvSpPr>
          <p:cNvPr id="25" name="Flowchart: Alternate Process 13"/>
          <p:cNvSpPr/>
          <p:nvPr/>
        </p:nvSpPr>
        <p:spPr>
          <a:xfrm>
            <a:off x="2313107" y="4331967"/>
            <a:ext cx="1031828" cy="226803"/>
          </a:xfrm>
          <a:prstGeom prst="flowChartAlternateProcess">
            <a:avLst/>
          </a:prstGeom>
          <a:solidFill>
            <a:srgbClr val="595959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4043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ln w="0"/>
                <a:solidFill>
                  <a:srgbClr val="FFFFFF"/>
                </a:solidFill>
                <a:latin typeface="Verdana"/>
                <a:cs typeface="Verdana"/>
              </a:rPr>
              <a:t>Amico</a:t>
            </a:r>
          </a:p>
        </p:txBody>
      </p:sp>
      <p:sp>
        <p:nvSpPr>
          <p:cNvPr id="26" name="Flowchart: Alternate Process 17"/>
          <p:cNvSpPr/>
          <p:nvPr/>
        </p:nvSpPr>
        <p:spPr>
          <a:xfrm>
            <a:off x="5578667" y="6373196"/>
            <a:ext cx="1008645" cy="226814"/>
          </a:xfrm>
          <a:prstGeom prst="flowChartAlternateProcess">
            <a:avLst/>
          </a:prstGeom>
          <a:solidFill>
            <a:srgbClr val="595959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4043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 err="1">
                <a:ln w="0"/>
                <a:solidFill>
                  <a:srgbClr val="FFFFFF"/>
                </a:solidFill>
                <a:latin typeface="Verdana"/>
                <a:cs typeface="Verdana"/>
              </a:rPr>
              <a:t>Vicino</a:t>
            </a:r>
            <a:endParaRPr lang="en-GB" sz="1400" b="1" dirty="0">
              <a:ln w="0"/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27" name="Flowchart: Alternate Process 17"/>
          <p:cNvSpPr/>
          <p:nvPr/>
        </p:nvSpPr>
        <p:spPr>
          <a:xfrm>
            <a:off x="5703367" y="1080695"/>
            <a:ext cx="786890" cy="286906"/>
          </a:xfrm>
          <a:prstGeom prst="flowChartAlternateProces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4043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ln w="0"/>
                <a:solidFill>
                  <a:srgbClr val="FFFFFF"/>
                </a:solidFill>
                <a:latin typeface="Verdana"/>
                <a:cs typeface="Verdana"/>
              </a:rPr>
              <a:t>VOI</a:t>
            </a:r>
          </a:p>
        </p:txBody>
      </p:sp>
      <p:sp>
        <p:nvSpPr>
          <p:cNvPr id="28" name="Flowchart: Alternate Process 18"/>
          <p:cNvSpPr/>
          <p:nvPr/>
        </p:nvSpPr>
        <p:spPr>
          <a:xfrm>
            <a:off x="8730848" y="4286609"/>
            <a:ext cx="1397216" cy="215017"/>
          </a:xfrm>
          <a:prstGeom prst="flowChartAlternateProcess">
            <a:avLst/>
          </a:prstGeom>
          <a:solidFill>
            <a:srgbClr val="595959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4043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 err="1">
                <a:ln w="0"/>
                <a:solidFill>
                  <a:srgbClr val="FFFFFF"/>
                </a:solidFill>
                <a:latin typeface="Verdana"/>
                <a:cs typeface="Verdana"/>
              </a:rPr>
              <a:t>Parente</a:t>
            </a:r>
            <a:endParaRPr lang="en-GB" sz="1400" b="1" dirty="0">
              <a:ln w="0"/>
              <a:solidFill>
                <a:srgbClr val="FFFFFF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4969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" grpId="0"/>
      <p:bldP spid="20" grpId="0"/>
      <p:bldP spid="21" grpId="0"/>
      <p:bldP spid="25" grpId="0" animBg="1"/>
      <p:bldP spid="26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261192" y="573299"/>
            <a:ext cx="11790799" cy="1142888"/>
          </a:xfrm>
          <a:prstGeom prst="rect">
            <a:avLst/>
          </a:prstGeom>
        </p:spPr>
        <p:txBody>
          <a:bodyPr/>
          <a:lstStyle>
            <a:lvl1pPr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 kern="1200">
                <a:solidFill>
                  <a:schemeClr val="tx1"/>
                </a:solidFill>
                <a:latin typeface="Verdana"/>
                <a:ea typeface="Verdana"/>
                <a:cs typeface="+mj-cs"/>
              </a:defRPr>
            </a:lvl1pPr>
            <a:lvl2pPr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457200"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914400"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1371600"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1828800"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en-US" sz="3749" b="1" dirty="0">
                <a:solidFill>
                  <a:srgbClr val="000000"/>
                </a:solidFill>
              </a:rPr>
              <a:t>Overrides: </a:t>
            </a:r>
            <a:r>
              <a:rPr lang="en-US" sz="3749" b="1" dirty="0" err="1">
                <a:solidFill>
                  <a:srgbClr val="000000"/>
                </a:solidFill>
              </a:rPr>
              <a:t>Calcola</a:t>
            </a:r>
            <a:r>
              <a:rPr lang="en-US" sz="3749" b="1" dirty="0">
                <a:solidFill>
                  <a:srgbClr val="000000"/>
                </a:solidFill>
              </a:rPr>
              <a:t> </a:t>
            </a:r>
            <a:r>
              <a:rPr lang="en-US" sz="3749" b="1" dirty="0" err="1">
                <a:solidFill>
                  <a:srgbClr val="000000"/>
                </a:solidFill>
              </a:rPr>
              <a:t>il</a:t>
            </a:r>
            <a:r>
              <a:rPr lang="en-US" sz="3749" b="1" dirty="0">
                <a:solidFill>
                  <a:srgbClr val="000000"/>
                </a:solidFill>
              </a:rPr>
              <a:t> </a:t>
            </a:r>
            <a:r>
              <a:rPr lang="en-US" sz="3749" b="1" dirty="0" err="1">
                <a:solidFill>
                  <a:srgbClr val="000000"/>
                </a:solidFill>
              </a:rPr>
              <a:t>tuo</a:t>
            </a:r>
            <a:r>
              <a:rPr lang="en-US" sz="3749" b="1" dirty="0">
                <a:solidFill>
                  <a:srgbClr val="000000"/>
                </a:solidFill>
              </a:rPr>
              <a:t> </a:t>
            </a:r>
            <a:r>
              <a:rPr lang="en-US" sz="3749" b="1" dirty="0" err="1">
                <a:solidFill>
                  <a:srgbClr val="000000"/>
                </a:solidFill>
              </a:rPr>
              <a:t>profitto</a:t>
            </a:r>
            <a:endParaRPr lang="en-US" sz="3749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1824" y="2476576"/>
            <a:ext cx="1323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4043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  <a:latin typeface="Verdana"/>
                <a:ea typeface="MS PGothic" pitchFamily="34" charset="-128"/>
                <a:cs typeface="Verdana"/>
              </a:rPr>
              <a:t>1</a:t>
            </a:r>
            <a:r>
              <a:rPr lang="en-GB" sz="2000" baseline="30000" dirty="0">
                <a:solidFill>
                  <a:srgbClr val="000000"/>
                </a:solidFill>
                <a:latin typeface="Verdana"/>
                <a:ea typeface="MS PGothic" pitchFamily="34" charset="-128"/>
                <a:cs typeface="Verdana"/>
              </a:rPr>
              <a:t>°</a:t>
            </a:r>
            <a:r>
              <a:rPr lang="en-GB" sz="2000" dirty="0">
                <a:solidFill>
                  <a:srgbClr val="000000"/>
                </a:solidFill>
                <a:latin typeface="Verdana"/>
                <a:ea typeface="MS PGothic" pitchFamily="34" charset="-128"/>
                <a:cs typeface="Verdana"/>
              </a:rPr>
              <a:t>Livello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8733" y="1404206"/>
            <a:ext cx="1512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4043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000000"/>
                </a:solidFill>
                <a:latin typeface="Verdana"/>
                <a:ea typeface="MS PGothic" pitchFamily="34" charset="-128"/>
                <a:cs typeface="Verdana"/>
              </a:rPr>
              <a:t>Master Affiliates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1824" y="3345844"/>
            <a:ext cx="1323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4043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  <a:latin typeface="Verdana"/>
                <a:ea typeface="MS PGothic" pitchFamily="34" charset="-128"/>
                <a:cs typeface="Verdana"/>
              </a:rPr>
              <a:t>2</a:t>
            </a:r>
            <a:r>
              <a:rPr lang="en-GB" sz="2000" baseline="30000" dirty="0">
                <a:solidFill>
                  <a:srgbClr val="000000"/>
                </a:solidFill>
                <a:latin typeface="Verdana"/>
                <a:ea typeface="MS PGothic" pitchFamily="34" charset="-128"/>
                <a:cs typeface="Verdana"/>
              </a:rPr>
              <a:t>°</a:t>
            </a:r>
            <a:r>
              <a:rPr lang="en-GB" sz="2000" dirty="0">
                <a:solidFill>
                  <a:srgbClr val="000000"/>
                </a:solidFill>
                <a:latin typeface="Verdana"/>
                <a:ea typeface="MS PGothic" pitchFamily="34" charset="-128"/>
                <a:cs typeface="Verdana"/>
              </a:rPr>
              <a:t>Livello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1824" y="4229959"/>
            <a:ext cx="1323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4043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  <a:latin typeface="Verdana"/>
                <a:ea typeface="MS PGothic" pitchFamily="34" charset="-128"/>
                <a:cs typeface="Verdana"/>
              </a:rPr>
              <a:t>3</a:t>
            </a:r>
            <a:r>
              <a:rPr lang="en-GB" sz="2000" baseline="30000" dirty="0">
                <a:solidFill>
                  <a:srgbClr val="000000"/>
                </a:solidFill>
                <a:latin typeface="Verdana"/>
                <a:ea typeface="MS PGothic" pitchFamily="34" charset="-128"/>
                <a:cs typeface="Verdana"/>
              </a:rPr>
              <a:t>°</a:t>
            </a:r>
            <a:r>
              <a:rPr lang="en-GB" sz="2000" dirty="0">
                <a:solidFill>
                  <a:srgbClr val="000000"/>
                </a:solidFill>
                <a:latin typeface="Verdana"/>
                <a:ea typeface="MS PGothic" pitchFamily="34" charset="-128"/>
                <a:cs typeface="Verdana"/>
              </a:rPr>
              <a:t>Livello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1824" y="5071728"/>
            <a:ext cx="1323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4043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  <a:latin typeface="Verdana"/>
                <a:ea typeface="MS PGothic" pitchFamily="34" charset="-128"/>
                <a:cs typeface="Verdana"/>
              </a:rPr>
              <a:t>4</a:t>
            </a:r>
            <a:r>
              <a:rPr lang="en-GB" sz="2000" baseline="30000" dirty="0">
                <a:solidFill>
                  <a:srgbClr val="000000"/>
                </a:solidFill>
                <a:latin typeface="Verdana"/>
                <a:ea typeface="MS PGothic" pitchFamily="34" charset="-128"/>
                <a:cs typeface="Verdana"/>
              </a:rPr>
              <a:t>°</a:t>
            </a:r>
            <a:r>
              <a:rPr lang="en-GB" sz="2000" dirty="0">
                <a:solidFill>
                  <a:srgbClr val="000000"/>
                </a:solidFill>
                <a:latin typeface="Verdana"/>
                <a:ea typeface="MS PGothic" pitchFamily="34" charset="-128"/>
                <a:cs typeface="Verdana"/>
              </a:rPr>
              <a:t>Livello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369" y="5938714"/>
            <a:ext cx="1323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4043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  <a:latin typeface="Verdana"/>
                <a:ea typeface="MS PGothic" pitchFamily="34" charset="-128"/>
                <a:cs typeface="Verdana"/>
              </a:rPr>
              <a:t>5</a:t>
            </a:r>
            <a:r>
              <a:rPr lang="en-GB" sz="2000" baseline="30000" dirty="0">
                <a:solidFill>
                  <a:srgbClr val="000000"/>
                </a:solidFill>
                <a:latin typeface="Verdana"/>
                <a:ea typeface="MS PGothic" pitchFamily="34" charset="-128"/>
                <a:cs typeface="Verdana"/>
              </a:rPr>
              <a:t>°</a:t>
            </a:r>
            <a:r>
              <a:rPr lang="en-GB" sz="2000" dirty="0">
                <a:solidFill>
                  <a:srgbClr val="000000"/>
                </a:solidFill>
                <a:latin typeface="Verdana"/>
                <a:ea typeface="MS PGothic" pitchFamily="34" charset="-128"/>
                <a:cs typeface="Verdana"/>
              </a:rPr>
              <a:t>Livello</a:t>
            </a:r>
          </a:p>
        </p:txBody>
      </p:sp>
      <p:sp>
        <p:nvSpPr>
          <p:cNvPr id="17" name="Flowchart: Alternate Process 16"/>
          <p:cNvSpPr/>
          <p:nvPr/>
        </p:nvSpPr>
        <p:spPr>
          <a:xfrm>
            <a:off x="2028773" y="1507432"/>
            <a:ext cx="2390542" cy="604693"/>
          </a:xfrm>
          <a:prstGeom prst="flowChartAlternateProcess">
            <a:avLst/>
          </a:prstGeom>
          <a:solidFill>
            <a:schemeClr val="accent1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4043" fontAlgn="base">
              <a:spcBef>
                <a:spcPct val="0"/>
              </a:spcBef>
              <a:spcAft>
                <a:spcPct val="0"/>
              </a:spcAft>
            </a:pPr>
            <a:endParaRPr lang="en-GB" sz="2175">
              <a:solidFill>
                <a:srgbClr val="FFFFFF"/>
              </a:solidFill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2045204" y="5850109"/>
            <a:ext cx="2390542" cy="604693"/>
          </a:xfrm>
          <a:prstGeom prst="flowChartAlternateProcess">
            <a:avLst/>
          </a:prstGeom>
          <a:solidFill>
            <a:srgbClr val="704C9F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4043" fontAlgn="base">
              <a:spcBef>
                <a:spcPct val="0"/>
              </a:spcBef>
              <a:spcAft>
                <a:spcPct val="0"/>
              </a:spcAft>
            </a:pPr>
            <a:endParaRPr lang="en-GB" sz="2175">
              <a:solidFill>
                <a:srgbClr val="FFFFFF"/>
              </a:solidFill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2045204" y="4965994"/>
            <a:ext cx="2390542" cy="604693"/>
          </a:xfrm>
          <a:prstGeom prst="flowChartAlternateProcess">
            <a:avLst/>
          </a:prstGeom>
          <a:solidFill>
            <a:srgbClr val="96C93D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4043" fontAlgn="base">
              <a:spcBef>
                <a:spcPct val="0"/>
              </a:spcBef>
              <a:spcAft>
                <a:spcPct val="0"/>
              </a:spcAft>
            </a:pPr>
            <a:endParaRPr lang="en-GB" sz="2175">
              <a:solidFill>
                <a:srgbClr val="FFFFFF"/>
              </a:solidFill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2017228" y="4107502"/>
            <a:ext cx="2390542" cy="604693"/>
          </a:xfrm>
          <a:prstGeom prst="flowChartAlternateProcess">
            <a:avLst/>
          </a:prstGeom>
          <a:solidFill>
            <a:schemeClr val="accent5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4043" fontAlgn="base">
              <a:spcBef>
                <a:spcPct val="0"/>
              </a:spcBef>
              <a:spcAft>
                <a:spcPct val="0"/>
              </a:spcAft>
            </a:pPr>
            <a:endParaRPr lang="en-GB" sz="2175" dirty="0">
              <a:solidFill>
                <a:srgbClr val="FFFFFF"/>
              </a:solidFill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2017228" y="3223387"/>
            <a:ext cx="2390542" cy="604693"/>
          </a:xfrm>
          <a:prstGeom prst="flowChartAlternateProcess">
            <a:avLst/>
          </a:prstGeom>
          <a:solidFill>
            <a:schemeClr val="accent4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4043" fontAlgn="base">
              <a:spcBef>
                <a:spcPct val="0"/>
              </a:spcBef>
              <a:spcAft>
                <a:spcPct val="0"/>
              </a:spcAft>
            </a:pPr>
            <a:endParaRPr lang="en-GB" sz="2175">
              <a:solidFill>
                <a:srgbClr val="FFFFFF"/>
              </a:solidFill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2017228" y="2365410"/>
            <a:ext cx="2390542" cy="604693"/>
          </a:xfrm>
          <a:prstGeom prst="flowChartAlternateProcess">
            <a:avLst/>
          </a:prstGeom>
          <a:solidFill>
            <a:schemeClr val="accent2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4043" fontAlgn="base">
              <a:spcBef>
                <a:spcPct val="0"/>
              </a:spcBef>
              <a:spcAft>
                <a:spcPct val="0"/>
              </a:spcAft>
            </a:pPr>
            <a:endParaRPr lang="en-GB" sz="2175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00596" y="1593886"/>
            <a:ext cx="1211280" cy="438576"/>
          </a:xfrm>
          <a:prstGeom prst="rect">
            <a:avLst/>
          </a:prstGeom>
          <a:noFill/>
        </p:spPr>
        <p:txBody>
          <a:bodyPr wrap="none" lIns="68573" tIns="34287" rIns="68573" bIns="34287">
            <a:spAutoFit/>
          </a:bodyPr>
          <a:lstStyle/>
          <a:p>
            <a:pPr algn="ctr" defTabSz="544043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n w="0"/>
                <a:solidFill>
                  <a:schemeClr val="bg1"/>
                </a:solidFill>
                <a:latin typeface="Verdana"/>
                <a:ea typeface="MS PGothic" pitchFamily="34" charset="-128"/>
                <a:cs typeface="Verdana"/>
              </a:rPr>
              <a:t>Tu: MA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463861" y="2452844"/>
            <a:ext cx="1484751" cy="438576"/>
          </a:xfrm>
          <a:prstGeom prst="rect">
            <a:avLst/>
          </a:prstGeom>
          <a:noFill/>
        </p:spPr>
        <p:txBody>
          <a:bodyPr wrap="none" lIns="68573" tIns="34287" rIns="68573" bIns="34287">
            <a:spAutoFit/>
          </a:bodyPr>
          <a:lstStyle/>
          <a:p>
            <a:pPr algn="ctr" defTabSz="544043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n w="0"/>
                <a:solidFill>
                  <a:schemeClr val="bg1"/>
                </a:solidFill>
                <a:latin typeface="Verdana"/>
                <a:ea typeface="MS PGothic" pitchFamily="34" charset="-128"/>
                <a:cs typeface="Verdana"/>
              </a:rPr>
              <a:t>Giovanni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743265" y="4189331"/>
            <a:ext cx="787401" cy="438576"/>
          </a:xfrm>
          <a:prstGeom prst="rect">
            <a:avLst/>
          </a:prstGeom>
          <a:noFill/>
        </p:spPr>
        <p:txBody>
          <a:bodyPr wrap="none" lIns="68573" tIns="34287" rIns="68573" bIns="34287">
            <a:spAutoFit/>
          </a:bodyPr>
          <a:lstStyle/>
          <a:p>
            <a:pPr algn="ctr" defTabSz="544043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n w="0"/>
                <a:solidFill>
                  <a:schemeClr val="bg1"/>
                </a:solidFill>
                <a:ea typeface="MS PGothic" pitchFamily="34" charset="-128"/>
              </a:rPr>
              <a:t>Anna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718000" y="3313146"/>
            <a:ext cx="1044952" cy="438576"/>
          </a:xfrm>
          <a:prstGeom prst="rect">
            <a:avLst/>
          </a:prstGeom>
          <a:noFill/>
        </p:spPr>
        <p:txBody>
          <a:bodyPr wrap="none" lIns="68573" tIns="34287" rIns="68573" bIns="34287">
            <a:spAutoFit/>
          </a:bodyPr>
          <a:lstStyle/>
          <a:p>
            <a:pPr algn="ctr" defTabSz="544043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n w="0"/>
                <a:solidFill>
                  <a:schemeClr val="bg1"/>
                </a:solidFill>
                <a:ea typeface="MS PGothic" pitchFamily="34" charset="-128"/>
              </a:rPr>
              <a:t>Andrea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630837" y="5919379"/>
            <a:ext cx="1093876" cy="438576"/>
          </a:xfrm>
          <a:prstGeom prst="rect">
            <a:avLst/>
          </a:prstGeom>
          <a:noFill/>
        </p:spPr>
        <p:txBody>
          <a:bodyPr wrap="none" lIns="68573" tIns="34287" rIns="68573" bIns="34287">
            <a:spAutoFit/>
          </a:bodyPr>
          <a:lstStyle/>
          <a:p>
            <a:pPr algn="ctr" defTabSz="544043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n w="0"/>
                <a:solidFill>
                  <a:schemeClr val="bg1"/>
                </a:solidFill>
                <a:ea typeface="MS PGothic" pitchFamily="34" charset="-128"/>
              </a:rPr>
              <a:t>Clotilde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839829" y="5056252"/>
            <a:ext cx="716919" cy="438576"/>
          </a:xfrm>
          <a:prstGeom prst="rect">
            <a:avLst/>
          </a:prstGeom>
          <a:noFill/>
        </p:spPr>
        <p:txBody>
          <a:bodyPr wrap="none" lIns="68573" tIns="34287" rIns="68573" bIns="34287">
            <a:spAutoFit/>
          </a:bodyPr>
          <a:lstStyle/>
          <a:p>
            <a:pPr algn="ctr" defTabSz="544043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n w="0"/>
                <a:solidFill>
                  <a:schemeClr val="bg1"/>
                </a:solidFill>
                <a:ea typeface="MS PGothic" pitchFamily="34" charset="-128"/>
              </a:rPr>
              <a:t>Nina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035661" y="2418209"/>
            <a:ext cx="1089016" cy="43857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68573" tIns="34287" rIns="68573" bIns="34287">
            <a:spAutoFit/>
          </a:bodyPr>
          <a:lstStyle/>
          <a:p>
            <a:pPr algn="ctr" defTabSz="544043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n w="0">
                  <a:solidFill>
                    <a:srgbClr val="FFFFFF">
                      <a:lumMod val="50000"/>
                    </a:srgbClr>
                  </a:solidFill>
                  <a:prstDash val="solid"/>
                </a:ln>
                <a:solidFill>
                  <a:srgbClr val="000000"/>
                </a:solidFill>
                <a:effectLst>
                  <a:innerShdw blurRad="177800">
                    <a:srgbClr val="FFFFFF">
                      <a:lumMod val="50000"/>
                    </a:srgbClr>
                  </a:innerShdw>
                </a:effectLst>
                <a:latin typeface="Verdana"/>
                <a:ea typeface="MS PGothic" pitchFamily="34" charset="-128"/>
                <a:cs typeface="Verdana"/>
              </a:rPr>
              <a:t>X 8%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035660" y="3274789"/>
            <a:ext cx="1089016" cy="438576"/>
          </a:xfrm>
          <a:prstGeom prst="rect">
            <a:avLst/>
          </a:prstGeom>
          <a:noFill/>
          <a:ln>
            <a:noFill/>
          </a:ln>
        </p:spPr>
        <p:txBody>
          <a:bodyPr wrap="none" lIns="68573" tIns="34287" rIns="68573" bIns="34287">
            <a:spAutoFit/>
          </a:bodyPr>
          <a:lstStyle/>
          <a:p>
            <a:pPr algn="ctr" defTabSz="544043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n w="0">
                  <a:solidFill>
                    <a:srgbClr val="FFFFFF">
                      <a:lumMod val="50000"/>
                    </a:srgbClr>
                  </a:solidFill>
                  <a:prstDash val="solid"/>
                </a:ln>
                <a:solidFill>
                  <a:srgbClr val="000000"/>
                </a:solidFill>
                <a:effectLst>
                  <a:innerShdw blurRad="177800">
                    <a:srgbClr val="FFFFFF">
                      <a:lumMod val="50000"/>
                    </a:srgbClr>
                  </a:innerShdw>
                </a:effectLst>
                <a:latin typeface="Verdana"/>
                <a:ea typeface="MS PGothic" pitchFamily="34" charset="-128"/>
                <a:cs typeface="Verdana"/>
              </a:rPr>
              <a:t>X 6%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035660" y="4131370"/>
            <a:ext cx="1089016" cy="438576"/>
          </a:xfrm>
          <a:prstGeom prst="rect">
            <a:avLst/>
          </a:prstGeom>
          <a:noFill/>
          <a:ln>
            <a:noFill/>
          </a:ln>
        </p:spPr>
        <p:txBody>
          <a:bodyPr wrap="none" lIns="68573" tIns="34287" rIns="68573" bIns="34287">
            <a:spAutoFit/>
          </a:bodyPr>
          <a:lstStyle/>
          <a:p>
            <a:pPr algn="ctr" defTabSz="544043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n w="12700">
                  <a:solidFill>
                    <a:srgbClr val="FFFFFF">
                      <a:lumMod val="50000"/>
                    </a:srgbClr>
                  </a:solidFill>
                  <a:prstDash val="solid"/>
                </a:ln>
                <a:solidFill>
                  <a:srgbClr val="000000"/>
                </a:solidFill>
                <a:effectLst>
                  <a:innerShdw blurRad="177800">
                    <a:srgbClr val="FFFFFF">
                      <a:lumMod val="50000"/>
                    </a:srgbClr>
                  </a:innerShdw>
                </a:effectLst>
                <a:latin typeface="Verdana"/>
                <a:ea typeface="MS PGothic" pitchFamily="34" charset="-128"/>
                <a:cs typeface="Verdana"/>
              </a:rPr>
              <a:t>X 4%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035660" y="5031068"/>
            <a:ext cx="1089016" cy="438576"/>
          </a:xfrm>
          <a:prstGeom prst="rect">
            <a:avLst/>
          </a:prstGeom>
          <a:noFill/>
          <a:ln>
            <a:noFill/>
          </a:ln>
        </p:spPr>
        <p:txBody>
          <a:bodyPr wrap="none" lIns="68573" tIns="34287" rIns="68573" bIns="34287">
            <a:spAutoFit/>
          </a:bodyPr>
          <a:lstStyle/>
          <a:p>
            <a:pPr algn="ctr" defTabSz="544043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n w="12700">
                  <a:solidFill>
                    <a:srgbClr val="FFFFFF">
                      <a:lumMod val="50000"/>
                    </a:srgbClr>
                  </a:solidFill>
                  <a:prstDash val="solid"/>
                </a:ln>
                <a:solidFill>
                  <a:srgbClr val="000000"/>
                </a:solidFill>
                <a:effectLst>
                  <a:innerShdw blurRad="177800">
                    <a:srgbClr val="FFFFFF">
                      <a:lumMod val="50000"/>
                    </a:srgbClr>
                  </a:innerShdw>
                </a:effectLst>
                <a:latin typeface="Verdana"/>
                <a:ea typeface="MS PGothic" pitchFamily="34" charset="-128"/>
                <a:cs typeface="Verdana"/>
              </a:rPr>
              <a:t>X 3%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035660" y="5896289"/>
            <a:ext cx="1089016" cy="438576"/>
          </a:xfrm>
          <a:prstGeom prst="rect">
            <a:avLst/>
          </a:prstGeom>
          <a:noFill/>
          <a:ln>
            <a:noFill/>
          </a:ln>
        </p:spPr>
        <p:txBody>
          <a:bodyPr wrap="none" lIns="68573" tIns="34287" rIns="68573" bIns="34287">
            <a:spAutoFit/>
          </a:bodyPr>
          <a:lstStyle/>
          <a:p>
            <a:pPr algn="ctr" defTabSz="544043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n w="12700">
                  <a:solidFill>
                    <a:srgbClr val="FFFFFF">
                      <a:lumMod val="50000"/>
                    </a:srgbClr>
                  </a:solidFill>
                  <a:prstDash val="solid"/>
                </a:ln>
                <a:solidFill>
                  <a:srgbClr val="000000"/>
                </a:solidFill>
                <a:effectLst>
                  <a:innerShdw blurRad="177800">
                    <a:srgbClr val="FFFFFF">
                      <a:lumMod val="50000"/>
                    </a:srgbClr>
                  </a:innerShdw>
                </a:effectLst>
                <a:latin typeface="Verdana"/>
                <a:ea typeface="MS PGothic" pitchFamily="34" charset="-128"/>
                <a:cs typeface="Verdana"/>
              </a:rPr>
              <a:t>X 2%</a:t>
            </a:r>
          </a:p>
        </p:txBody>
      </p:sp>
      <p:pic>
        <p:nvPicPr>
          <p:cNvPr id="6" name="Picture 5" descr="RelivM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869" y="2155969"/>
            <a:ext cx="5761062" cy="411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04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Oval 117"/>
          <p:cNvSpPr/>
          <p:nvPr/>
        </p:nvSpPr>
        <p:spPr>
          <a:xfrm>
            <a:off x="4489660" y="137304"/>
            <a:ext cx="6773492" cy="6615951"/>
          </a:xfrm>
          <a:prstGeom prst="ellipse">
            <a:avLst/>
          </a:prstGeom>
          <a:solidFill>
            <a:srgbClr val="704C9F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4043" fontAlgn="base">
              <a:spcBef>
                <a:spcPct val="0"/>
              </a:spcBef>
              <a:spcAft>
                <a:spcPct val="0"/>
              </a:spcAft>
            </a:pPr>
            <a:endParaRPr lang="en-GB" sz="2175">
              <a:solidFill>
                <a:srgbClr val="FFFFFF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5777843" y="5489592"/>
            <a:ext cx="762454" cy="561686"/>
          </a:xfrm>
          <a:prstGeom prst="rect">
            <a:avLst/>
          </a:prstGeom>
          <a:noFill/>
          <a:effectLst/>
        </p:spPr>
        <p:txBody>
          <a:bodyPr wrap="none" lIns="68573" tIns="34287" rIns="68573" bIns="34287">
            <a:spAutoFit/>
          </a:bodyPr>
          <a:lstStyle/>
          <a:p>
            <a:pPr algn="ctr" defTabSz="544043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n w="0"/>
                <a:solidFill>
                  <a:schemeClr val="bg1"/>
                </a:solidFill>
                <a:ea typeface="MS PGothic" pitchFamily="34" charset="-128"/>
              </a:rPr>
              <a:t>243</a:t>
            </a:r>
          </a:p>
        </p:txBody>
      </p:sp>
      <p:sp>
        <p:nvSpPr>
          <p:cNvPr id="52" name="Oval 51"/>
          <p:cNvSpPr/>
          <p:nvPr/>
        </p:nvSpPr>
        <p:spPr>
          <a:xfrm>
            <a:off x="5200429" y="762000"/>
            <a:ext cx="5338706" cy="5206202"/>
          </a:xfrm>
          <a:prstGeom prst="ellipse">
            <a:avLst/>
          </a:prstGeom>
          <a:solidFill>
            <a:srgbClr val="96C93D"/>
          </a:solidFill>
          <a:ln w="28575" cmpd="sng"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4043" fontAlgn="base">
              <a:spcBef>
                <a:spcPct val="0"/>
              </a:spcBef>
              <a:spcAft>
                <a:spcPct val="0"/>
              </a:spcAft>
            </a:pPr>
            <a:endParaRPr lang="en-GB" sz="2175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885039" y="1353963"/>
            <a:ext cx="4004755" cy="3995539"/>
          </a:xfrm>
          <a:prstGeom prst="ellipse">
            <a:avLst/>
          </a:prstGeom>
          <a:solidFill>
            <a:schemeClr val="accent5"/>
          </a:solidFill>
          <a:ln w="28575" cmpd="sng"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4043" fontAlgn="base">
              <a:spcBef>
                <a:spcPct val="0"/>
              </a:spcBef>
              <a:spcAft>
                <a:spcPct val="0"/>
              </a:spcAft>
            </a:pPr>
            <a:endParaRPr lang="en-GB" sz="2175">
              <a:solidFill>
                <a:srgbClr val="FFFFFF"/>
              </a:solidFill>
            </a:endParaRPr>
          </a:p>
        </p:txBody>
      </p:sp>
      <p:pic>
        <p:nvPicPr>
          <p:cNvPr id="23" name="Picture 8" descr="Image result for person sha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161" y="2986406"/>
            <a:ext cx="371936" cy="37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Image result for person sha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213" y="1414256"/>
            <a:ext cx="372087" cy="37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Image result for person sha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06" y="2638322"/>
            <a:ext cx="369293" cy="36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Image result for person sha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705" y="1556867"/>
            <a:ext cx="368230" cy="36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Image result for person sha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422" y="1455225"/>
            <a:ext cx="371723" cy="37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Image result for person sha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232" y="3334773"/>
            <a:ext cx="375005" cy="37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Image result for person sha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93" y="2559092"/>
            <a:ext cx="375490" cy="37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Image result for person sha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120" y="1991028"/>
            <a:ext cx="373727" cy="37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Image result for person sha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387" y="1765710"/>
            <a:ext cx="368709" cy="36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Image result for person sha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420" y="4811485"/>
            <a:ext cx="375580" cy="37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Image result for person sha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379" y="3601403"/>
            <a:ext cx="370879" cy="37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Image result for person sha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662" y="4805792"/>
            <a:ext cx="370854" cy="37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Image result for person sha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09" y="1782967"/>
            <a:ext cx="368625" cy="3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Image result for person sha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230" y="1563324"/>
            <a:ext cx="372482" cy="37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Image result for person sha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551" y="1463417"/>
            <a:ext cx="370191" cy="37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Image result for person sha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34" y="2307270"/>
            <a:ext cx="368216" cy="36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Image result for person sha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579" y="2773663"/>
            <a:ext cx="373195" cy="37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Image result for person sha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706" y="4720070"/>
            <a:ext cx="370636" cy="37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Image result for person sha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708" y="4730104"/>
            <a:ext cx="370744" cy="37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Image result for person sha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232" y="4052294"/>
            <a:ext cx="368211" cy="36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Image result for person sha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006" y="4064585"/>
            <a:ext cx="371665" cy="37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Image result for person sha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580" y="3031902"/>
            <a:ext cx="368421" cy="36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Image result for person sha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947" y="1920875"/>
            <a:ext cx="373319" cy="37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Image result for person sha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511" y="3396085"/>
            <a:ext cx="375424" cy="37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Image result for person sha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239" y="2188363"/>
            <a:ext cx="368019" cy="36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Image result for person sha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877" y="3807504"/>
            <a:ext cx="373800" cy="37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Image result for person sha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75" y="4611526"/>
            <a:ext cx="367699" cy="36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8" descr="Image result for person sha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012" y="4329587"/>
            <a:ext cx="368117" cy="36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6633223" y="4401945"/>
            <a:ext cx="554465" cy="561686"/>
          </a:xfrm>
          <a:prstGeom prst="rect">
            <a:avLst/>
          </a:prstGeom>
          <a:noFill/>
          <a:effectLst/>
        </p:spPr>
        <p:txBody>
          <a:bodyPr wrap="none" lIns="68573" tIns="34287" rIns="68573" bIns="34287">
            <a:spAutoFit/>
          </a:bodyPr>
          <a:lstStyle/>
          <a:p>
            <a:pPr algn="ctr" defTabSz="544043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n w="0"/>
                <a:solidFill>
                  <a:schemeClr val="bg1"/>
                </a:solidFill>
                <a:ea typeface="MS PGothic" pitchFamily="34" charset="-128"/>
              </a:rPr>
              <a:t>27</a:t>
            </a:r>
          </a:p>
        </p:txBody>
      </p:sp>
      <p:sp>
        <p:nvSpPr>
          <p:cNvPr id="11" name="Oval 10"/>
          <p:cNvSpPr/>
          <p:nvPr/>
        </p:nvSpPr>
        <p:spPr>
          <a:xfrm>
            <a:off x="6498170" y="1904999"/>
            <a:ext cx="2824573" cy="2809995"/>
          </a:xfrm>
          <a:prstGeom prst="ellipse">
            <a:avLst/>
          </a:prstGeom>
          <a:solidFill>
            <a:schemeClr val="accent4"/>
          </a:solidFill>
          <a:ln w="28575" cmpd="sng"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4043" fontAlgn="base">
              <a:spcBef>
                <a:spcPct val="0"/>
              </a:spcBef>
              <a:spcAft>
                <a:spcPct val="0"/>
              </a:spcAft>
            </a:pPr>
            <a:endParaRPr lang="en-GB" sz="2175">
              <a:solidFill>
                <a:srgbClr val="FFFFFF"/>
              </a:solidFill>
            </a:endParaRPr>
          </a:p>
        </p:txBody>
      </p:sp>
      <p:pic>
        <p:nvPicPr>
          <p:cNvPr id="12" name="Picture 8" descr="Image result for person sha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081" y="2905032"/>
            <a:ext cx="369168" cy="36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Image result for person sha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886" y="2231630"/>
            <a:ext cx="372448" cy="37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Image result for person sha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38" y="1984286"/>
            <a:ext cx="371063" cy="37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Image result for person sha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264" y="2093407"/>
            <a:ext cx="367875" cy="36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Image result for person sha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100" y="3252362"/>
            <a:ext cx="369186" cy="36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Image result for person sha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671" y="2601832"/>
            <a:ext cx="371255" cy="37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Image result for person sha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405" y="3696436"/>
            <a:ext cx="373660" cy="37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Image result for person sha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778" y="4161550"/>
            <a:ext cx="374982" cy="37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Image result for person sha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111" y="4155212"/>
            <a:ext cx="373261" cy="37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7036190" y="3855160"/>
            <a:ext cx="346475" cy="561686"/>
          </a:xfrm>
          <a:prstGeom prst="rect">
            <a:avLst/>
          </a:prstGeom>
          <a:noFill/>
        </p:spPr>
        <p:txBody>
          <a:bodyPr wrap="none" lIns="68573" tIns="34287" rIns="68573" bIns="34287">
            <a:spAutoFit/>
          </a:bodyPr>
          <a:lstStyle/>
          <a:p>
            <a:pPr algn="ctr" defTabSz="544043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n w="0"/>
                <a:solidFill>
                  <a:schemeClr val="bg1"/>
                </a:solidFill>
                <a:ea typeface="MS PGothic" pitchFamily="34" charset="-128"/>
              </a:rPr>
              <a:t>9</a:t>
            </a:r>
          </a:p>
        </p:txBody>
      </p:sp>
      <p:sp>
        <p:nvSpPr>
          <p:cNvPr id="6" name="Oval 5"/>
          <p:cNvSpPr/>
          <p:nvPr/>
        </p:nvSpPr>
        <p:spPr>
          <a:xfrm>
            <a:off x="7048268" y="2437991"/>
            <a:ext cx="1766246" cy="1710947"/>
          </a:xfrm>
          <a:prstGeom prst="ellipse">
            <a:avLst/>
          </a:prstGeom>
          <a:solidFill>
            <a:schemeClr val="accent2"/>
          </a:solidFill>
          <a:ln w="28575" cmpd="sng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4043" fontAlgn="base">
              <a:spcBef>
                <a:spcPct val="0"/>
              </a:spcBef>
              <a:spcAft>
                <a:spcPct val="0"/>
              </a:spcAft>
            </a:pPr>
            <a:endParaRPr lang="en-GB" sz="2175">
              <a:solidFill>
                <a:srgbClr val="FFFFFF"/>
              </a:solidFill>
            </a:endParaRPr>
          </a:p>
        </p:txBody>
      </p:sp>
      <p:pic>
        <p:nvPicPr>
          <p:cNvPr id="7" name="Picture 8" descr="Image result for person sha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466" y="2619882"/>
            <a:ext cx="371333" cy="37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 result for person sha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330" y="3409339"/>
            <a:ext cx="368470" cy="36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person sha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032" y="2628899"/>
            <a:ext cx="369645" cy="36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274130" y="3415311"/>
            <a:ext cx="346475" cy="561686"/>
          </a:xfrm>
          <a:prstGeom prst="rect">
            <a:avLst/>
          </a:prstGeom>
          <a:noFill/>
          <a:effectLst/>
        </p:spPr>
        <p:txBody>
          <a:bodyPr wrap="none" lIns="68573" tIns="34287" rIns="68573" bIns="34287">
            <a:spAutoFit/>
          </a:bodyPr>
          <a:lstStyle/>
          <a:p>
            <a:pPr algn="ctr" defTabSz="544043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n w="0"/>
                <a:solidFill>
                  <a:schemeClr val="bg1"/>
                </a:solidFill>
                <a:ea typeface="MS PGothic" pitchFamily="34" charset="-128"/>
              </a:rPr>
              <a:t>3</a:t>
            </a:r>
          </a:p>
        </p:txBody>
      </p:sp>
      <p:sp>
        <p:nvSpPr>
          <p:cNvPr id="2" name="Title 3"/>
          <p:cNvSpPr txBox="1">
            <a:spLocks/>
          </p:cNvSpPr>
          <p:nvPr/>
        </p:nvSpPr>
        <p:spPr>
          <a:xfrm>
            <a:off x="307640" y="384793"/>
            <a:ext cx="4939546" cy="1142888"/>
          </a:xfrm>
          <a:prstGeom prst="rect">
            <a:avLst/>
          </a:prstGeom>
        </p:spPr>
        <p:txBody>
          <a:bodyPr/>
          <a:lstStyle>
            <a:lvl1pPr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 kern="1200">
                <a:solidFill>
                  <a:schemeClr val="tx1"/>
                </a:solidFill>
                <a:latin typeface="Verdana"/>
                <a:ea typeface="Verdana"/>
                <a:cs typeface="+mj-cs"/>
              </a:defRPr>
            </a:lvl1pPr>
            <a:lvl2pPr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457200"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914400"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1371600"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1828800"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3749" b="1" dirty="0">
                <a:solidFill>
                  <a:srgbClr val="000000"/>
                </a:solidFill>
              </a:rPr>
              <a:t>Overrides: </a:t>
            </a:r>
            <a:br>
              <a:rPr lang="en-US" sz="3749" b="1" dirty="0">
                <a:solidFill>
                  <a:srgbClr val="000000"/>
                </a:solidFill>
              </a:rPr>
            </a:br>
            <a:r>
              <a:rPr lang="en-US" sz="3749" b="1" dirty="0">
                <a:solidFill>
                  <a:srgbClr val="000000"/>
                </a:solidFill>
              </a:rPr>
              <a:t>Il </a:t>
            </a:r>
            <a:r>
              <a:rPr lang="en-US" sz="3749" b="1" dirty="0" err="1">
                <a:solidFill>
                  <a:srgbClr val="000000"/>
                </a:solidFill>
              </a:rPr>
              <a:t>potere</a:t>
            </a:r>
            <a:r>
              <a:rPr lang="en-US" sz="3749" b="1" dirty="0">
                <a:solidFill>
                  <a:srgbClr val="000000"/>
                </a:solidFill>
              </a:rPr>
              <a:t> </a:t>
            </a:r>
            <a:r>
              <a:rPr lang="en-US" sz="3749" b="1" dirty="0" err="1">
                <a:solidFill>
                  <a:srgbClr val="000000"/>
                </a:solidFill>
              </a:rPr>
              <a:t>della</a:t>
            </a:r>
            <a:r>
              <a:rPr lang="en-US" sz="3749" b="1" dirty="0">
                <a:solidFill>
                  <a:srgbClr val="000000"/>
                </a:solidFill>
              </a:rPr>
              <a:t> </a:t>
            </a:r>
            <a:r>
              <a:rPr lang="en-US" sz="3749" b="1" dirty="0" err="1">
                <a:solidFill>
                  <a:srgbClr val="000000"/>
                </a:solidFill>
              </a:rPr>
              <a:t>moltiplicazione</a:t>
            </a:r>
            <a:endParaRPr lang="en-US" sz="3749" b="1" dirty="0">
              <a:solidFill>
                <a:srgbClr val="0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464884" y="2799038"/>
            <a:ext cx="938790" cy="978312"/>
          </a:xfrm>
          <a:prstGeom prst="ellipse">
            <a:avLst/>
          </a:prstGeom>
          <a:solidFill>
            <a:schemeClr val="accent1"/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4043" fontAlgn="base">
              <a:spcBef>
                <a:spcPct val="0"/>
              </a:spcBef>
              <a:spcAft>
                <a:spcPct val="0"/>
              </a:spcAft>
            </a:pPr>
            <a:endParaRPr lang="en-GB" sz="2175">
              <a:solidFill>
                <a:srgbClr val="FFFFFF"/>
              </a:solidFill>
            </a:endParaRPr>
          </a:p>
        </p:txBody>
      </p:sp>
      <p:pic>
        <p:nvPicPr>
          <p:cNvPr id="53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657" y="1712539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630" y="2385015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516" y="2140719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124" y="3285688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936" y="2727678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925" y="1268867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365" y="3120485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012" y="922330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684" y="4133364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319" y="2813234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959" y="2431271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096" y="4249081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308" y="3354490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398" y="5085067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142" y="1737936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500" y="3853391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289" y="5287572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794" y="4452606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585" y="3512975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256" y="1999787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8" descr="Image result for person sha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899" y="5279881"/>
            <a:ext cx="351471" cy="35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 descr="Image result for person sha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088" y="5432715"/>
            <a:ext cx="351471" cy="35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8" descr="Image result for person sha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412" y="5482994"/>
            <a:ext cx="351471" cy="35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507" y="5316283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205" y="1858700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621" y="4650265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222" y="3740261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891" y="1319908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282" y="1594052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279" y="1496139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489" y="1170442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159" y="1517171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421" y="946367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152" y="4967425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710" y="3698143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70" y="2211075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891" y="1848434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608" y="1255593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802" y="5471279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502" y="4051358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854" y="1316673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417" y="1017386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332" y="983775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321" y="5337844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732" y="890003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223" y="3105467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675" y="1137740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648" y="4462454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386" y="2079713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339" y="4039744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661" y="2638421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8" descr="Image result for person sha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735" y="5513991"/>
            <a:ext cx="351471" cy="35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768" y="4926123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762" y="4356753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719" y="997895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682" y="915494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463" y="4714435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12" y="5454706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131" y="5603443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72" y="5329983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788" y="3629375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Rectangle 113"/>
          <p:cNvSpPr/>
          <p:nvPr/>
        </p:nvSpPr>
        <p:spPr>
          <a:xfrm>
            <a:off x="6263146" y="4897536"/>
            <a:ext cx="554465" cy="561686"/>
          </a:xfrm>
          <a:prstGeom prst="rect">
            <a:avLst/>
          </a:prstGeom>
          <a:noFill/>
        </p:spPr>
        <p:txBody>
          <a:bodyPr wrap="none" lIns="68573" tIns="34287" rIns="68573" bIns="34287">
            <a:spAutoFit/>
          </a:bodyPr>
          <a:lstStyle/>
          <a:p>
            <a:pPr algn="ctr" defTabSz="544043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n w="0"/>
                <a:solidFill>
                  <a:schemeClr val="bg1"/>
                </a:solidFill>
                <a:ea typeface="MS PGothic" pitchFamily="34" charset="-128"/>
              </a:rPr>
              <a:t>81</a:t>
            </a:r>
          </a:p>
        </p:txBody>
      </p:sp>
      <p:pic>
        <p:nvPicPr>
          <p:cNvPr id="115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308" y="2888017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144" y="2851438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019" y="2397248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147" y="5136847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74" y="4640529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28" y="4964541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638" y="5369702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77" y="5193966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576" y="5287572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256" y="5834276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399" y="4884216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031" y="5920929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466" y="6120669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200" y="6190171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915" y="6283284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408" y="5957830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836" y="6098885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183" y="6044482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618" y="6244223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352" y="6313725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067" y="6269533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12" y="5957618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39" y="6098673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987" y="6044271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421" y="6244011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156" y="6313513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650" y="5729423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078" y="5870478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425" y="5816075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60" y="6015816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594" y="6085318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45" y="6270852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376" y="4000397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152" y="4087050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86" y="4286790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321" y="4356292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036" y="4449404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511" y="3353234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163" y="3108478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286" y="3439887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455" y="3709129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170" y="3802242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195" y="2560458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815" y="2707358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977" y="2705796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699" y="3069712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688" y="2244591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376" y="2105370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3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525" y="1770361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413" y="5518179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5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297" y="5880534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076" y="5203331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504" y="5344387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851" y="5289984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286" y="5489725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020" y="5559226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1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171" y="5744760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216" y="4955954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5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884" y="4860141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6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442" y="4581073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8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617" y="4878419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0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620" y="4155639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1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504" y="4517994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3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3711" y="3981846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770" y="3726018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5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493" y="4127184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7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378" y="4382220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9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619" y="3305687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0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754" y="3104599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1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3401" y="3451025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2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932" y="2679165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3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207" y="2922287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221" y="2551446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733" y="2328963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7005" y="3536879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9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657" y="1925923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0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290" y="2066978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1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425" y="1865890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2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072" y="2212316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3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603" y="1440455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4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878" y="1683577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63" y="1321503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6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892" y="1312737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7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390" y="951245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9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665" y="1537963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0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317" y="1293206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1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440" y="1624616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2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415" y="803194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3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179" y="717089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4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632" y="755078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130" y="957365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6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65" y="1097212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7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853" y="1254441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8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805" y="477530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9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246" y="561293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0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552" y="523306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2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860" y="309338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3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4" y="1868555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4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957" y="481227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9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314" y="1600910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0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410" y="435069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1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412" y="790815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2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045" y="878003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4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101" y="548881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334" y="750284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6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520" y="399933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7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803" y="1104584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8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198" y="317838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9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418" y="406390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0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21" y="205531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1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191" y="280326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2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352" y="209564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3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629" y="207112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4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302" y="632264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5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807" y="379421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6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102" y="411348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7" name="Picture 8" descr="Image result for person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039" y="539067"/>
            <a:ext cx="287769" cy="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8" name="TextBox 257"/>
          <p:cNvSpPr txBox="1">
            <a:spLocks noChangeAspect="1" noChangeArrowheads="1"/>
          </p:cNvSpPr>
          <p:nvPr/>
        </p:nvSpPr>
        <p:spPr bwMode="auto">
          <a:xfrm>
            <a:off x="336081" y="3141251"/>
            <a:ext cx="1085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51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3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7254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7254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7254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7254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defTabSz="544043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srgbClr val="00B0F0"/>
                </a:solidFill>
                <a:ea typeface="Verdana"/>
              </a:rPr>
              <a:t>€6,000</a:t>
            </a:r>
          </a:p>
        </p:txBody>
      </p:sp>
      <p:sp>
        <p:nvSpPr>
          <p:cNvPr id="259" name="TextBox 258"/>
          <p:cNvSpPr txBox="1">
            <a:spLocks noChangeAspect="1" noChangeArrowheads="1"/>
          </p:cNvSpPr>
          <p:nvPr/>
        </p:nvSpPr>
        <p:spPr bwMode="auto">
          <a:xfrm>
            <a:off x="1693878" y="3118898"/>
            <a:ext cx="19639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51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3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7254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7254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7254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7254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defTabSz="544043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srgbClr val="00B0F0"/>
                </a:solidFill>
                <a:ea typeface="Verdana"/>
              </a:rPr>
              <a:t>x 8% =  €480</a:t>
            </a:r>
          </a:p>
        </p:txBody>
      </p:sp>
      <p:sp>
        <p:nvSpPr>
          <p:cNvPr id="260" name="TextBox 259"/>
          <p:cNvSpPr txBox="1">
            <a:spLocks noChangeAspect="1" noChangeArrowheads="1"/>
          </p:cNvSpPr>
          <p:nvPr/>
        </p:nvSpPr>
        <p:spPr bwMode="auto">
          <a:xfrm>
            <a:off x="333394" y="3621927"/>
            <a:ext cx="12490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51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3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7254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7254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7254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7254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defTabSz="544043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srgbClr val="FF0000"/>
                </a:solidFill>
                <a:ea typeface="Verdana"/>
              </a:rPr>
              <a:t>€18,000</a:t>
            </a:r>
          </a:p>
        </p:txBody>
      </p:sp>
      <p:sp>
        <p:nvSpPr>
          <p:cNvPr id="261" name="TextBox 260"/>
          <p:cNvSpPr txBox="1">
            <a:spLocks noChangeAspect="1" noChangeArrowheads="1"/>
          </p:cNvSpPr>
          <p:nvPr/>
        </p:nvSpPr>
        <p:spPr bwMode="auto">
          <a:xfrm>
            <a:off x="1687273" y="3602887"/>
            <a:ext cx="23818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51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3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7254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7254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7254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7254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defTabSz="544043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srgbClr val="FF0000"/>
                </a:solidFill>
                <a:ea typeface="Verdana"/>
              </a:rPr>
              <a:t>x 6% =  </a:t>
            </a:r>
            <a:r>
              <a:rPr lang="is-IS" altLang="en-US" sz="1800" b="1" dirty="0">
                <a:solidFill>
                  <a:srgbClr val="FF0000"/>
                </a:solidFill>
                <a:ea typeface="Verdana"/>
              </a:rPr>
              <a:t>€1,080</a:t>
            </a:r>
            <a:endParaRPr lang="en-US" altLang="en-US" sz="1800" b="1" dirty="0">
              <a:solidFill>
                <a:srgbClr val="FF0000"/>
              </a:solidFill>
              <a:ea typeface="Verdana"/>
            </a:endParaRPr>
          </a:p>
        </p:txBody>
      </p:sp>
      <p:sp>
        <p:nvSpPr>
          <p:cNvPr id="262" name="TextBox 261"/>
          <p:cNvSpPr txBox="1">
            <a:spLocks noChangeAspect="1" noChangeArrowheads="1"/>
          </p:cNvSpPr>
          <p:nvPr/>
        </p:nvSpPr>
        <p:spPr bwMode="auto">
          <a:xfrm>
            <a:off x="330881" y="4117973"/>
            <a:ext cx="5020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51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3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7254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7254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7254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7254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defTabSz="544043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srgbClr val="FFC000"/>
                </a:solidFill>
                <a:ea typeface="Verdana"/>
              </a:rPr>
              <a:t>€54,000    x 4% =  </a:t>
            </a:r>
            <a:r>
              <a:rPr lang="fi-FI" altLang="en-US" sz="1800" b="1" dirty="0">
                <a:solidFill>
                  <a:srgbClr val="FFC000"/>
                </a:solidFill>
                <a:ea typeface="Verdana"/>
              </a:rPr>
              <a:t>€2,160</a:t>
            </a:r>
            <a:endParaRPr lang="en-US" altLang="en-US" sz="1800" b="1" dirty="0">
              <a:solidFill>
                <a:srgbClr val="FFC000"/>
              </a:solidFill>
              <a:ea typeface="Verdana"/>
            </a:endParaRPr>
          </a:p>
        </p:txBody>
      </p:sp>
      <p:sp>
        <p:nvSpPr>
          <p:cNvPr id="263" name="TextBox 262"/>
          <p:cNvSpPr txBox="1">
            <a:spLocks noChangeAspect="1" noChangeArrowheads="1"/>
          </p:cNvSpPr>
          <p:nvPr/>
        </p:nvSpPr>
        <p:spPr bwMode="auto">
          <a:xfrm>
            <a:off x="315043" y="4599209"/>
            <a:ext cx="49203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544247">
              <a:defRPr/>
            </a:pPr>
            <a:r>
              <a:rPr lang="en-US" sz="1800" b="1" dirty="0">
                <a:solidFill>
                  <a:srgbClr val="92D050"/>
                </a:solidFill>
                <a:latin typeface="Verdana"/>
                <a:ea typeface="Verdana"/>
                <a:cs typeface="Verdana"/>
              </a:rPr>
              <a:t>€162,000  x 3% =  €4,860</a:t>
            </a:r>
          </a:p>
        </p:txBody>
      </p:sp>
      <p:sp>
        <p:nvSpPr>
          <p:cNvPr id="264" name="TextBox 263"/>
          <p:cNvSpPr txBox="1">
            <a:spLocks noChangeAspect="1" noChangeArrowheads="1"/>
          </p:cNvSpPr>
          <p:nvPr/>
        </p:nvSpPr>
        <p:spPr bwMode="auto">
          <a:xfrm>
            <a:off x="315043" y="5104069"/>
            <a:ext cx="48953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51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3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7254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7254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7254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7254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defTabSz="544043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srgbClr val="7030A0"/>
                </a:solidFill>
                <a:ea typeface="Verdana"/>
              </a:rPr>
              <a:t>€486,000  x 2% =  €9,720</a:t>
            </a:r>
          </a:p>
        </p:txBody>
      </p:sp>
      <p:sp>
        <p:nvSpPr>
          <p:cNvPr id="265" name="TextBox 264"/>
          <p:cNvSpPr txBox="1"/>
          <p:nvPr/>
        </p:nvSpPr>
        <p:spPr>
          <a:xfrm>
            <a:off x="1421256" y="5648686"/>
            <a:ext cx="3295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4043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 err="1">
                <a:solidFill>
                  <a:srgbClr val="000000"/>
                </a:solidFill>
                <a:latin typeface="Verdana"/>
                <a:ea typeface="MS PGothic" pitchFamily="34" charset="-128"/>
                <a:cs typeface="Verdana"/>
              </a:rPr>
              <a:t>Totale</a:t>
            </a:r>
            <a:r>
              <a:rPr lang="en-GB" sz="2800" dirty="0">
                <a:solidFill>
                  <a:srgbClr val="000000"/>
                </a:solidFill>
                <a:latin typeface="Verdana"/>
                <a:ea typeface="MS PGothic" pitchFamily="34" charset="-128"/>
                <a:cs typeface="Verdana"/>
              </a:rPr>
              <a:t> = €18,300</a:t>
            </a:r>
          </a:p>
        </p:txBody>
      </p:sp>
      <p:sp>
        <p:nvSpPr>
          <p:cNvPr id="266" name="TextBox 265"/>
          <p:cNvSpPr txBox="1"/>
          <p:nvPr/>
        </p:nvSpPr>
        <p:spPr>
          <a:xfrm>
            <a:off x="325194" y="2122520"/>
            <a:ext cx="3557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4043" fontAlgn="base">
              <a:spcBef>
                <a:spcPct val="0"/>
              </a:spcBef>
              <a:spcAft>
                <a:spcPct val="0"/>
              </a:spcAft>
            </a:pPr>
            <a:r>
              <a:rPr lang="en-GB" dirty="0" err="1">
                <a:solidFill>
                  <a:srgbClr val="000000"/>
                </a:solidFill>
                <a:ea typeface="MS PGothic" pitchFamily="34" charset="-128"/>
              </a:rPr>
              <a:t>Supponendo</a:t>
            </a:r>
            <a:r>
              <a:rPr lang="en-GB" dirty="0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MS PGothic" pitchFamily="34" charset="-128"/>
              </a:rPr>
              <a:t>che</a:t>
            </a:r>
            <a:r>
              <a:rPr lang="en-GB" dirty="0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MS PGothic" pitchFamily="34" charset="-128"/>
              </a:rPr>
              <a:t>ogni</a:t>
            </a:r>
            <a:r>
              <a:rPr lang="en-GB" dirty="0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MS PGothic" pitchFamily="34" charset="-128"/>
              </a:rPr>
              <a:t>gruppo</a:t>
            </a:r>
            <a:r>
              <a:rPr lang="en-GB" dirty="0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MS PGothic" pitchFamily="34" charset="-128"/>
              </a:rPr>
              <a:t>abbia</a:t>
            </a:r>
            <a:r>
              <a:rPr lang="en-GB" dirty="0">
                <a:solidFill>
                  <a:srgbClr val="000000"/>
                </a:solidFill>
                <a:ea typeface="MS PGothic" pitchFamily="34" charset="-128"/>
              </a:rPr>
              <a:t> un volume di €2000</a:t>
            </a:r>
          </a:p>
        </p:txBody>
      </p:sp>
      <p:pic>
        <p:nvPicPr>
          <p:cNvPr id="5" name="Picture 4" descr="person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4" t="9165" r="34771" b="6677"/>
          <a:stretch/>
        </p:blipFill>
        <p:spPr>
          <a:xfrm>
            <a:off x="7728450" y="2854936"/>
            <a:ext cx="419150" cy="84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1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1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4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0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3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6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9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2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5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8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1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4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0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3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6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3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1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5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8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0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6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9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2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5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1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4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7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0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3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6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5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8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4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7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0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3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6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7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2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5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8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1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4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7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0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3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6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9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2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5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8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1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4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7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0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3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6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9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2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5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8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1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4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7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0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3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6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9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2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5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8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1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4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7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0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3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6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9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2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5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8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1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4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7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0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3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6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9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2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5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8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1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4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7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0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3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6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9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2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5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8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1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4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7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0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3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6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9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2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5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8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1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4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7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0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3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6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9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2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5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8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1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4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7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0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3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6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9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2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5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8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1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4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7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0"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3" dur="2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6"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9" dur="2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2" dur="2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5" dur="2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8"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1"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4" dur="2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7"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0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3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6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9"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2"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5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8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1" dur="2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4" dur="2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7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0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1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2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3" fill="hold">
                      <p:stCondLst>
                        <p:cond delay="indefinite"/>
                      </p:stCondLst>
                      <p:childTnLst>
                        <p:par>
                          <p:cTn id="744" fill="hold">
                            <p:stCondLst>
                              <p:cond delay="0"/>
                            </p:stCondLst>
                            <p:childTnLst>
                              <p:par>
                                <p:cTn id="7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7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8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9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/>
      <p:bldP spid="52" grpId="0" animBg="1"/>
      <p:bldP spid="22" grpId="0" animBg="1"/>
      <p:bldP spid="51" grpId="0"/>
      <p:bldP spid="11" grpId="0" animBg="1"/>
      <p:bldP spid="21" grpId="0"/>
      <p:bldP spid="6" grpId="0" animBg="1"/>
      <p:bldP spid="10" grpId="0"/>
      <p:bldP spid="4" grpId="0" animBg="1"/>
      <p:bldP spid="114" grpId="0"/>
      <p:bldP spid="258" grpId="0"/>
      <p:bldP spid="259" grpId="0"/>
      <p:bldP spid="260" grpId="0"/>
      <p:bldP spid="261" grpId="0"/>
      <p:bldP spid="262" grpId="0"/>
      <p:bldP spid="263" grpId="0"/>
      <p:bldP spid="264" grpId="0"/>
      <p:bldP spid="265" grpId="0"/>
      <p:bldP spid="2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may contain: 21 people, people smiling, people stand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675" y="3619639"/>
            <a:ext cx="3914207" cy="2794597"/>
          </a:xfrm>
          <a:prstGeom prst="rect">
            <a:avLst/>
          </a:prstGeom>
          <a:noFill/>
          <a:ln w="76200" cmpd="sng"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374117" y="443764"/>
            <a:ext cx="8636682" cy="1142888"/>
          </a:xfrm>
          <a:prstGeom prst="rect">
            <a:avLst/>
          </a:prstGeom>
        </p:spPr>
        <p:txBody>
          <a:bodyPr/>
          <a:lstStyle>
            <a:lvl1pPr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 kern="1200">
                <a:solidFill>
                  <a:schemeClr val="tx1"/>
                </a:solidFill>
                <a:latin typeface="Verdana"/>
                <a:ea typeface="Verdana"/>
                <a:cs typeface="+mj-cs"/>
              </a:defRPr>
            </a:lvl1pPr>
            <a:lvl2pPr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457200"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914400"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1371600"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1828800"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en-US" sz="4724" b="1" dirty="0">
                <a:solidFill>
                  <a:srgbClr val="000000"/>
                </a:solidFill>
              </a:rPr>
              <a:t>Bonus in </a:t>
            </a:r>
            <a:r>
              <a:rPr lang="en-US" sz="4724" b="1" dirty="0" err="1">
                <a:solidFill>
                  <a:srgbClr val="000000"/>
                </a:solidFill>
              </a:rPr>
              <a:t>denaro</a:t>
            </a:r>
            <a:r>
              <a:rPr lang="en-US" sz="4724" b="1" dirty="0">
                <a:solidFill>
                  <a:srgbClr val="000000"/>
                </a:solidFill>
              </a:rPr>
              <a:t> </a:t>
            </a:r>
          </a:p>
          <a:p>
            <a:r>
              <a:rPr lang="en-US" sz="4724" b="1" dirty="0">
                <a:solidFill>
                  <a:srgbClr val="000000"/>
                </a:solidFill>
              </a:rPr>
              <a:t>&amp; </a:t>
            </a:r>
            <a:r>
              <a:rPr lang="en-US" sz="4724" b="1" dirty="0" err="1">
                <a:solidFill>
                  <a:srgbClr val="000000"/>
                </a:solidFill>
              </a:rPr>
              <a:t>viaggi</a:t>
            </a:r>
            <a:endParaRPr lang="en-US" sz="4724" b="1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621" t="3015" r="3867" b="3938"/>
          <a:stretch/>
        </p:blipFill>
        <p:spPr>
          <a:xfrm>
            <a:off x="2709263" y="2355567"/>
            <a:ext cx="1853759" cy="1830708"/>
          </a:xfrm>
          <a:prstGeom prst="rect">
            <a:avLst/>
          </a:prstGeom>
          <a:ln w="76200" cmpd="sng">
            <a:solidFill>
              <a:schemeClr val="bg1"/>
            </a:solidFill>
          </a:ln>
        </p:spPr>
      </p:pic>
      <p:pic>
        <p:nvPicPr>
          <p:cNvPr id="1026" name="Picture 2" descr="https://reliv-static.s3-us-west-2.amazonaws.com/art/WebStuff/PortalGraphics/Portal/PortalPage/Snowmobile-Group-we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t="1086" r="4786" b="1347"/>
          <a:stretch/>
        </p:blipFill>
        <p:spPr bwMode="auto">
          <a:xfrm>
            <a:off x="7919675" y="895961"/>
            <a:ext cx="3839612" cy="2215037"/>
          </a:xfrm>
          <a:prstGeom prst="rect">
            <a:avLst/>
          </a:prstGeom>
          <a:noFill/>
          <a:ln w="76200" cmpd="sng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may contain: 1 person, smiling, sitting, shoes, outdoor and close-u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706" y="2060502"/>
            <a:ext cx="2451388" cy="4358023"/>
          </a:xfrm>
          <a:prstGeom prst="rect">
            <a:avLst/>
          </a:prstGeom>
          <a:noFill/>
          <a:ln w="76200" cmpd="sng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aptureCroatiaUK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65" y="4635346"/>
            <a:ext cx="3980265" cy="1778890"/>
          </a:xfrm>
          <a:prstGeom prst="rect">
            <a:avLst/>
          </a:prstGeom>
          <a:ln w="76200" cmpd="sng">
            <a:solidFill>
              <a:schemeClr val="bg1"/>
            </a:solidFill>
          </a:ln>
        </p:spPr>
      </p:pic>
      <p:pic>
        <p:nvPicPr>
          <p:cNvPr id="7" name="Picture 6" descr="iStock-875655298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3" r="22919"/>
          <a:stretch/>
        </p:blipFill>
        <p:spPr>
          <a:xfrm>
            <a:off x="681529" y="2355567"/>
            <a:ext cx="1722903" cy="1835373"/>
          </a:xfrm>
          <a:prstGeom prst="rect">
            <a:avLst/>
          </a:prstGeom>
          <a:ln w="76200" cmpd="sng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883893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355567" y="348017"/>
            <a:ext cx="10972919" cy="1142888"/>
          </a:xfrm>
          <a:prstGeom prst="rect">
            <a:avLst/>
          </a:prstGeom>
        </p:spPr>
        <p:txBody>
          <a:bodyPr/>
          <a:lstStyle>
            <a:lvl1pPr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 kern="1200">
                <a:solidFill>
                  <a:schemeClr val="tx1"/>
                </a:solidFill>
                <a:latin typeface="Verdana"/>
                <a:ea typeface="Verdana"/>
                <a:cs typeface="+mj-cs"/>
              </a:defRPr>
            </a:lvl1pPr>
            <a:lvl2pPr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457200"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914400"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1371600"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1828800"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4724" b="1" dirty="0"/>
              <a:t>Il </a:t>
            </a:r>
            <a:r>
              <a:rPr lang="en-US" sz="4724" b="1" dirty="0" err="1"/>
              <a:t>Programma</a:t>
            </a:r>
            <a:r>
              <a:rPr lang="en-US" sz="4724" b="1" dirty="0"/>
              <a:t> Ambassador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807" t="5829" r="3913" b="4385"/>
          <a:stretch/>
        </p:blipFill>
        <p:spPr>
          <a:xfrm>
            <a:off x="487203" y="1291656"/>
            <a:ext cx="2672236" cy="1438242"/>
          </a:xfrm>
          <a:prstGeom prst="rect">
            <a:avLst/>
          </a:prstGeom>
          <a:ln w="76200" cmpd="sng">
            <a:solidFill>
              <a:schemeClr val="bg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714" t="5702" r="1872" b="6927"/>
          <a:stretch/>
        </p:blipFill>
        <p:spPr>
          <a:xfrm>
            <a:off x="6128920" y="4530018"/>
            <a:ext cx="5697705" cy="1990895"/>
          </a:xfrm>
          <a:prstGeom prst="rect">
            <a:avLst/>
          </a:prstGeom>
          <a:ln w="76200" cmpd="sng">
            <a:solidFill>
              <a:schemeClr val="bg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4760" t="6318" r="12485" b="16913"/>
          <a:stretch/>
        </p:blipFill>
        <p:spPr>
          <a:xfrm>
            <a:off x="7508806" y="2114710"/>
            <a:ext cx="1956441" cy="1681962"/>
          </a:xfrm>
          <a:prstGeom prst="rect">
            <a:avLst/>
          </a:prstGeom>
          <a:ln w="76200" cmpd="sng">
            <a:solidFill>
              <a:schemeClr val="bg1"/>
            </a:solidFill>
          </a:ln>
        </p:spPr>
      </p:pic>
      <p:pic>
        <p:nvPicPr>
          <p:cNvPr id="2050" name="Picture 2" descr="Image may contain: 1 person, stand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515" y="187470"/>
            <a:ext cx="1860110" cy="2606869"/>
          </a:xfrm>
          <a:prstGeom prst="rect">
            <a:avLst/>
          </a:prstGeom>
          <a:noFill/>
          <a:ln w="76200" cmpd="sng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2888" y="1789481"/>
            <a:ext cx="2210974" cy="1817320"/>
          </a:xfrm>
          <a:prstGeom prst="rect">
            <a:avLst/>
          </a:prstGeom>
          <a:ln w="76200" cmpd="sng">
            <a:solidFill>
              <a:schemeClr val="bg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/>
          <a:srcRect l="3610" t="5783" r="9994" b="9012"/>
          <a:stretch/>
        </p:blipFill>
        <p:spPr>
          <a:xfrm>
            <a:off x="1156302" y="2961985"/>
            <a:ext cx="1690797" cy="1311910"/>
          </a:xfrm>
          <a:prstGeom prst="rect">
            <a:avLst/>
          </a:prstGeom>
          <a:ln w="76200" cmpd="sng">
            <a:solidFill>
              <a:schemeClr val="bg1"/>
            </a:solidFill>
          </a:ln>
        </p:spPr>
      </p:pic>
      <p:pic>
        <p:nvPicPr>
          <p:cNvPr id="2" name="Picture 2" descr="Image result for cheque reliv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82" y="4634997"/>
            <a:ext cx="3205527" cy="1724185"/>
          </a:xfrm>
          <a:prstGeom prst="rect">
            <a:avLst/>
          </a:prstGeom>
          <a:noFill/>
          <a:ln w="76200" cmpd="sng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2146991" y="5234251"/>
            <a:ext cx="3136209" cy="80078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4043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ln w="0"/>
                <a:solidFill>
                  <a:schemeClr val="bg1"/>
                </a:solidFill>
                <a:latin typeface="Verdana"/>
                <a:cs typeface="Verdana"/>
              </a:rPr>
              <a:t>Bonus Ambassador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305231" y="3242891"/>
            <a:ext cx="3136209" cy="80078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4043" fontAlgn="base">
              <a:spcBef>
                <a:spcPct val="0"/>
              </a:spcBef>
              <a:spcAft>
                <a:spcPct val="0"/>
              </a:spcAft>
            </a:pPr>
            <a:r>
              <a:rPr lang="en-GB" dirty="0" err="1">
                <a:ln w="0"/>
                <a:solidFill>
                  <a:schemeClr val="bg1"/>
                </a:solidFill>
                <a:latin typeface="Verdana"/>
                <a:cs typeface="Verdana"/>
              </a:rPr>
              <a:t>Viaggi</a:t>
            </a:r>
            <a:endParaRPr lang="en-GB" dirty="0">
              <a:ln w="0"/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276582" y="1496932"/>
            <a:ext cx="3136209" cy="800789"/>
          </a:xfrm>
          <a:prstGeom prst="roundRect">
            <a:avLst/>
          </a:prstGeom>
          <a:solidFill>
            <a:srgbClr val="96C9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4043" fontAlgn="base">
              <a:spcBef>
                <a:spcPct val="0"/>
              </a:spcBef>
              <a:spcAft>
                <a:spcPct val="0"/>
              </a:spcAft>
            </a:pPr>
            <a:r>
              <a:rPr lang="en-GB" dirty="0" err="1">
                <a:ln w="0"/>
                <a:solidFill>
                  <a:schemeClr val="bg1"/>
                </a:solidFill>
                <a:latin typeface="Verdana"/>
                <a:cs typeface="Verdana"/>
              </a:rPr>
              <a:t>Sviluppo</a:t>
            </a:r>
            <a:r>
              <a:rPr lang="en-GB" dirty="0">
                <a:ln w="0"/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GB" dirty="0" err="1">
                <a:ln w="0"/>
                <a:solidFill>
                  <a:schemeClr val="bg1"/>
                </a:solidFill>
                <a:latin typeface="Verdana"/>
                <a:cs typeface="Verdana"/>
              </a:rPr>
              <a:t>Personale</a:t>
            </a:r>
            <a:endParaRPr lang="en-GB" dirty="0">
              <a:ln w="0"/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436031" y="4106491"/>
            <a:ext cx="3136209" cy="800789"/>
          </a:xfrm>
          <a:prstGeom prst="roundRect">
            <a:avLst/>
          </a:prstGeom>
          <a:solidFill>
            <a:srgbClr val="704C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4043" fontAlgn="base">
              <a:spcBef>
                <a:spcPct val="0"/>
              </a:spcBef>
              <a:spcAft>
                <a:spcPct val="0"/>
              </a:spcAft>
            </a:pPr>
            <a:r>
              <a:rPr lang="en-GB" dirty="0" err="1">
                <a:ln w="0"/>
                <a:solidFill>
                  <a:schemeClr val="bg1"/>
                </a:solidFill>
                <a:latin typeface="Verdana"/>
                <a:cs typeface="Verdana"/>
              </a:rPr>
              <a:t>Riconoscimento</a:t>
            </a:r>
            <a:endParaRPr lang="en-GB" dirty="0">
              <a:ln w="0"/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88829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6"/>
            <a:ext cx="12192000" cy="6857330"/>
          </a:xfrm>
          <a:prstGeom prst="rect">
            <a:avLst/>
          </a:prstGeom>
          <a:solidFill>
            <a:srgbClr val="96C9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4043" fontAlgn="base">
              <a:spcBef>
                <a:spcPct val="0"/>
              </a:spcBef>
              <a:spcAft>
                <a:spcPct val="0"/>
              </a:spcAft>
            </a:pPr>
            <a:endParaRPr lang="en-US" sz="2175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3930" y="603400"/>
            <a:ext cx="10972919" cy="1142888"/>
          </a:xfrm>
        </p:spPr>
        <p:txBody>
          <a:bodyPr/>
          <a:lstStyle/>
          <a:p>
            <a:pPr algn="l"/>
            <a:r>
              <a:rPr lang="en-US" sz="4724" b="1" dirty="0" err="1">
                <a:solidFill>
                  <a:schemeClr val="bg1"/>
                </a:solidFill>
              </a:rPr>
              <a:t>Sei</a:t>
            </a:r>
            <a:r>
              <a:rPr lang="en-US" sz="4724" b="1" dirty="0">
                <a:solidFill>
                  <a:schemeClr val="bg1"/>
                </a:solidFill>
              </a:rPr>
              <a:t> </a:t>
            </a:r>
            <a:r>
              <a:rPr lang="en-US" sz="4724" b="1" dirty="0" err="1">
                <a:solidFill>
                  <a:schemeClr val="bg1"/>
                </a:solidFill>
              </a:rPr>
              <a:t>il</a:t>
            </a:r>
            <a:r>
              <a:rPr lang="en-US" sz="4724" b="1" dirty="0">
                <a:solidFill>
                  <a:schemeClr val="bg1"/>
                </a:solidFill>
              </a:rPr>
              <a:t> </a:t>
            </a:r>
            <a:r>
              <a:rPr lang="en-US" sz="4724" b="1" dirty="0" err="1">
                <a:solidFill>
                  <a:schemeClr val="bg1"/>
                </a:solidFill>
              </a:rPr>
              <a:t>migliore</a:t>
            </a:r>
            <a:r>
              <a:rPr lang="en-US" sz="4724" b="1" dirty="0">
                <a:solidFill>
                  <a:schemeClr val="bg1"/>
                </a:solidFill>
              </a:rPr>
              <a:t> capo </a:t>
            </a:r>
            <a:r>
              <a:rPr lang="en-US" sz="4724" b="1" dirty="0" err="1">
                <a:solidFill>
                  <a:schemeClr val="bg1"/>
                </a:solidFill>
              </a:rPr>
              <a:t>che</a:t>
            </a:r>
            <a:br>
              <a:rPr lang="en-US" sz="4724" b="1" dirty="0">
                <a:solidFill>
                  <a:schemeClr val="bg1"/>
                </a:solidFill>
              </a:rPr>
            </a:br>
            <a:r>
              <a:rPr lang="en-US" sz="4724" b="1" dirty="0" err="1">
                <a:solidFill>
                  <a:schemeClr val="bg1"/>
                </a:solidFill>
              </a:rPr>
              <a:t>tu</a:t>
            </a:r>
            <a:r>
              <a:rPr lang="en-US" sz="4724" b="1" dirty="0">
                <a:solidFill>
                  <a:schemeClr val="bg1"/>
                </a:solidFill>
              </a:rPr>
              <a:t> </a:t>
            </a:r>
            <a:r>
              <a:rPr lang="en-US" sz="4724" b="1" dirty="0" err="1">
                <a:solidFill>
                  <a:schemeClr val="bg1"/>
                </a:solidFill>
              </a:rPr>
              <a:t>abbia</a:t>
            </a:r>
            <a:r>
              <a:rPr lang="en-US" sz="4724" b="1" dirty="0">
                <a:solidFill>
                  <a:schemeClr val="bg1"/>
                </a:solidFill>
              </a:rPr>
              <a:t> </a:t>
            </a:r>
            <a:r>
              <a:rPr lang="en-US" sz="4724" b="1" dirty="0" err="1">
                <a:solidFill>
                  <a:schemeClr val="bg1"/>
                </a:solidFill>
              </a:rPr>
              <a:t>mai</a:t>
            </a:r>
            <a:r>
              <a:rPr lang="en-US" sz="4724" b="1" dirty="0">
                <a:solidFill>
                  <a:schemeClr val="bg1"/>
                </a:solidFill>
              </a:rPr>
              <a:t> </a:t>
            </a:r>
            <a:r>
              <a:rPr lang="en-US" sz="4724" b="1" dirty="0" err="1">
                <a:solidFill>
                  <a:schemeClr val="bg1"/>
                </a:solidFill>
              </a:rPr>
              <a:t>avuto</a:t>
            </a:r>
            <a:endParaRPr lang="en-US" sz="4724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9615" y="2008143"/>
            <a:ext cx="9280770" cy="4963264"/>
          </a:xfrm>
        </p:spPr>
        <p:txBody>
          <a:bodyPr/>
          <a:lstStyle/>
          <a:p>
            <a:pPr marL="377140" indent="-377140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</a:pPr>
            <a:r>
              <a:rPr lang="en-US" sz="3300" dirty="0" err="1"/>
              <a:t>Goditi</a:t>
            </a:r>
            <a:r>
              <a:rPr lang="en-US" sz="3300" dirty="0"/>
              <a:t> la </a:t>
            </a:r>
            <a:r>
              <a:rPr lang="en-US" sz="3300" dirty="0" err="1"/>
              <a:t>famiglia</a:t>
            </a:r>
            <a:r>
              <a:rPr lang="en-US" sz="3300" dirty="0"/>
              <a:t> ed </a:t>
            </a:r>
            <a:r>
              <a:rPr lang="en-US" sz="3300" dirty="0" err="1"/>
              <a:t>il</a:t>
            </a:r>
            <a:r>
              <a:rPr lang="en-US" sz="3300" dirty="0"/>
              <a:t> tempo libero</a:t>
            </a:r>
          </a:p>
          <a:p>
            <a:pPr marL="377140" indent="-377140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</a:pPr>
            <a:r>
              <a:rPr lang="en-US" sz="3300" dirty="0" err="1"/>
              <a:t>Concediti</a:t>
            </a:r>
            <a:r>
              <a:rPr lang="en-US" sz="3300" dirty="0"/>
              <a:t> la </a:t>
            </a:r>
            <a:r>
              <a:rPr lang="en-US" sz="3300" dirty="0" err="1"/>
              <a:t>libertà</a:t>
            </a:r>
            <a:r>
              <a:rPr lang="en-US" sz="3300" dirty="0"/>
              <a:t> di </a:t>
            </a:r>
            <a:r>
              <a:rPr lang="en-US" sz="3300" dirty="0" err="1"/>
              <a:t>scegliere</a:t>
            </a:r>
            <a:r>
              <a:rPr lang="en-US" sz="3300" dirty="0"/>
              <a:t> </a:t>
            </a:r>
            <a:br>
              <a:rPr lang="en-US" sz="3300" dirty="0"/>
            </a:br>
            <a:r>
              <a:rPr lang="en-US" sz="3300" dirty="0"/>
              <a:t>dove e </a:t>
            </a:r>
            <a:r>
              <a:rPr lang="en-US" sz="3300" dirty="0" err="1"/>
              <a:t>quando</a:t>
            </a:r>
            <a:r>
              <a:rPr lang="en-US" sz="3300" dirty="0"/>
              <a:t> </a:t>
            </a:r>
            <a:r>
              <a:rPr lang="en-US" sz="3300" dirty="0" err="1"/>
              <a:t>lavorare</a:t>
            </a:r>
            <a:endParaRPr lang="en-US" sz="3300" spc="-112" dirty="0"/>
          </a:p>
          <a:p>
            <a:pPr marL="377140" indent="-377140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</a:pPr>
            <a:r>
              <a:rPr lang="en-US" sz="3300" dirty="0" err="1"/>
              <a:t>Guadagna</a:t>
            </a:r>
            <a:r>
              <a:rPr lang="en-US" sz="3300" dirty="0"/>
              <a:t> con bonus in </a:t>
            </a:r>
            <a:r>
              <a:rPr lang="en-US" sz="3300" dirty="0" err="1"/>
              <a:t>denaro</a:t>
            </a:r>
            <a:r>
              <a:rPr lang="en-US" sz="3300" dirty="0"/>
              <a:t> </a:t>
            </a:r>
            <a:br>
              <a:rPr lang="en-US" sz="3300" dirty="0"/>
            </a:br>
            <a:r>
              <a:rPr lang="en-US" sz="3300" dirty="0"/>
              <a:t>e </a:t>
            </a:r>
            <a:r>
              <a:rPr lang="en-US" sz="3300" dirty="0" err="1"/>
              <a:t>viaggi</a:t>
            </a:r>
            <a:endParaRPr lang="en-US" sz="3300" dirty="0"/>
          </a:p>
          <a:p>
            <a:pPr marL="377140" indent="-377140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</a:pPr>
            <a:r>
              <a:rPr lang="en-US" sz="3300" spc="-112" dirty="0" err="1"/>
              <a:t>Sviluppa</a:t>
            </a:r>
            <a:r>
              <a:rPr lang="en-US" sz="3300" spc="-112" dirty="0"/>
              <a:t> </a:t>
            </a:r>
            <a:r>
              <a:rPr lang="en-US" sz="3300" spc="-112" dirty="0" err="1"/>
              <a:t>relazioni</a:t>
            </a:r>
            <a:r>
              <a:rPr lang="en-US" sz="3300" spc="-112" dirty="0"/>
              <a:t> con </a:t>
            </a:r>
            <a:r>
              <a:rPr lang="en-US" sz="3300" spc="-112" dirty="0" err="1"/>
              <a:t>i</a:t>
            </a:r>
            <a:r>
              <a:rPr lang="en-US" sz="3300" spc="-112" dirty="0"/>
              <a:t> leader e </a:t>
            </a:r>
            <a:r>
              <a:rPr lang="en-US" sz="3300" spc="-112" dirty="0" err="1"/>
              <a:t>crea</a:t>
            </a:r>
            <a:r>
              <a:rPr lang="en-US" sz="3300" spc="-112" dirty="0"/>
              <a:t> </a:t>
            </a:r>
            <a:br>
              <a:rPr lang="en-US" sz="3300" spc="-112" dirty="0"/>
            </a:br>
            <a:r>
              <a:rPr lang="en-US" sz="3300" spc="-112" dirty="0"/>
              <a:t>la </a:t>
            </a:r>
            <a:r>
              <a:rPr lang="en-US" sz="3300" spc="-112" dirty="0" err="1"/>
              <a:t>tua</a:t>
            </a:r>
            <a:r>
              <a:rPr lang="en-US" sz="3300" spc="-112" dirty="0"/>
              <a:t> rete di </a:t>
            </a:r>
            <a:r>
              <a:rPr lang="en-US" sz="3300" spc="-112" dirty="0" err="1"/>
              <a:t>supporto</a:t>
            </a:r>
            <a:endParaRPr lang="en-US" sz="3300" spc="-112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9" r="7391"/>
          <a:stretch/>
        </p:blipFill>
        <p:spPr>
          <a:xfrm rot="364361">
            <a:off x="8933044" y="468333"/>
            <a:ext cx="2691699" cy="2555909"/>
          </a:xfrm>
          <a:prstGeom prst="rect">
            <a:avLst/>
          </a:prstGeom>
          <a:ln w="76200" cmpd="sng">
            <a:solidFill>
              <a:schemeClr val="bg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8" t="5249" r="13817"/>
          <a:stretch/>
        </p:blipFill>
        <p:spPr>
          <a:xfrm rot="1126037">
            <a:off x="8774112" y="3532437"/>
            <a:ext cx="2771776" cy="2694708"/>
          </a:xfrm>
          <a:prstGeom prst="rect">
            <a:avLst/>
          </a:prstGeom>
          <a:ln w="76200" cmpd="sng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1688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5"/>
            <a:ext cx="12192000" cy="6857330"/>
          </a:xfrm>
          <a:prstGeom prst="rect">
            <a:avLst/>
          </a:prstGeom>
          <a:solidFill>
            <a:srgbClr val="96C9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4043" fontAlgn="base">
              <a:spcBef>
                <a:spcPct val="0"/>
              </a:spcBef>
              <a:spcAft>
                <a:spcPct val="0"/>
              </a:spcAft>
            </a:pPr>
            <a:endParaRPr lang="en-US" sz="2175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79744"/>
            <a:ext cx="12192000" cy="1294083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Reliv è una wellness company </a:t>
            </a:r>
            <a:r>
              <a:rPr lang="en-US" sz="3200" b="1" dirty="0" err="1">
                <a:solidFill>
                  <a:schemeClr val="bg1"/>
                </a:solidFill>
              </a:rPr>
              <a:t>che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aiuta</a:t>
            </a:r>
            <a:r>
              <a:rPr lang="en-US" sz="3200" b="1" dirty="0">
                <a:solidFill>
                  <a:schemeClr val="bg1"/>
                </a:solidFill>
              </a:rPr>
              <a:t> le </a:t>
            </a:r>
            <a:r>
              <a:rPr lang="en-US" sz="3200" b="1" dirty="0" err="1">
                <a:solidFill>
                  <a:schemeClr val="bg1"/>
                </a:solidFill>
              </a:rPr>
              <a:t>persone</a:t>
            </a:r>
            <a:r>
              <a:rPr lang="en-US" sz="3200" b="1" dirty="0">
                <a:solidFill>
                  <a:schemeClr val="bg1"/>
                </a:solidFill>
              </a:rPr>
              <a:t> a </a:t>
            </a:r>
            <a:r>
              <a:rPr lang="en-US" sz="3200" b="1" dirty="0" err="1">
                <a:solidFill>
                  <a:schemeClr val="bg1"/>
                </a:solidFill>
              </a:rPr>
              <a:t>condurre</a:t>
            </a:r>
            <a:r>
              <a:rPr lang="en-US" sz="3200" b="1" dirty="0">
                <a:solidFill>
                  <a:schemeClr val="bg1"/>
                </a:solidFill>
              </a:rPr>
              <a:t> una vita </a:t>
            </a:r>
            <a:r>
              <a:rPr lang="en-US" sz="3200" b="1" dirty="0" err="1">
                <a:solidFill>
                  <a:schemeClr val="bg1"/>
                </a:solidFill>
              </a:rPr>
              <a:t>felice</a:t>
            </a:r>
            <a:r>
              <a:rPr lang="en-US" sz="3200" b="1" dirty="0">
                <a:solidFill>
                  <a:schemeClr val="bg1"/>
                </a:solidFill>
              </a:rPr>
              <a:t> e </a:t>
            </a:r>
            <a:r>
              <a:rPr lang="en-US" sz="3200" b="1">
                <a:solidFill>
                  <a:schemeClr val="bg1"/>
                </a:solidFill>
              </a:rPr>
              <a:t>vitale.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_I8A740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6" r="1136"/>
          <a:stretch/>
        </p:blipFill>
        <p:spPr>
          <a:xfrm>
            <a:off x="2912167" y="2234726"/>
            <a:ext cx="5997703" cy="4033876"/>
          </a:xfrm>
          <a:prstGeom prst="rect">
            <a:avLst/>
          </a:prstGeom>
          <a:ln w="76200" cmpd="sng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877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5"/>
            <a:ext cx="12192000" cy="6857330"/>
          </a:xfrm>
          <a:prstGeom prst="rect">
            <a:avLst/>
          </a:prstGeom>
          <a:solidFill>
            <a:schemeClr val="accent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4043" fontAlgn="base">
              <a:spcBef>
                <a:spcPct val="0"/>
              </a:spcBef>
              <a:spcAft>
                <a:spcPct val="0"/>
              </a:spcAft>
            </a:pPr>
            <a:endParaRPr lang="en-US" sz="2175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541" y="350425"/>
            <a:ext cx="10972919" cy="1142888"/>
          </a:xfrm>
        </p:spPr>
        <p:txBody>
          <a:bodyPr/>
          <a:lstStyle/>
          <a:p>
            <a:pPr algn="l"/>
            <a:r>
              <a:rPr lang="en-US" sz="4724" b="1" dirty="0" err="1">
                <a:solidFill>
                  <a:srgbClr val="000000"/>
                </a:solidFill>
              </a:rPr>
              <a:t>Hai</a:t>
            </a:r>
            <a:r>
              <a:rPr lang="en-US" sz="4724" b="1" dirty="0">
                <a:solidFill>
                  <a:srgbClr val="000000"/>
                </a:solidFill>
              </a:rPr>
              <a:t> 2 </a:t>
            </a:r>
            <a:r>
              <a:rPr lang="en-US" sz="4724" b="1" dirty="0" err="1">
                <a:solidFill>
                  <a:srgbClr val="000000"/>
                </a:solidFill>
              </a:rPr>
              <a:t>modi</a:t>
            </a:r>
            <a:r>
              <a:rPr lang="en-US" sz="4724" b="1" dirty="0">
                <a:solidFill>
                  <a:srgbClr val="000000"/>
                </a:solidFill>
              </a:rPr>
              <a:t> per </a:t>
            </a:r>
            <a:r>
              <a:rPr lang="en-US" sz="4724" b="1" dirty="0" err="1">
                <a:solidFill>
                  <a:srgbClr val="000000"/>
                </a:solidFill>
              </a:rPr>
              <a:t>iniziare</a:t>
            </a:r>
            <a:endParaRPr lang="en-US" sz="4724" b="1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540" y="1684920"/>
            <a:ext cx="7701340" cy="4314060"/>
          </a:xfrm>
        </p:spPr>
        <p:txBody>
          <a:bodyPr/>
          <a:lstStyle/>
          <a:p>
            <a:pPr marL="411425" indent="-411425">
              <a:spcBef>
                <a:spcPts val="0"/>
              </a:spcBef>
              <a:spcAft>
                <a:spcPts val="2475"/>
              </a:spcAft>
              <a:buClr>
                <a:schemeClr val="tx1"/>
              </a:buClr>
            </a:pPr>
            <a:r>
              <a:rPr lang="en-US" sz="4000" dirty="0" err="1">
                <a:solidFill>
                  <a:schemeClr val="bg1"/>
                </a:solidFill>
              </a:rPr>
              <a:t>Diventare</a:t>
            </a:r>
            <a:r>
              <a:rPr lang="en-US" sz="4000" dirty="0">
                <a:solidFill>
                  <a:schemeClr val="bg1"/>
                </a:solidFill>
              </a:rPr>
              <a:t> un </a:t>
            </a:r>
            <a:r>
              <a:rPr lang="en-US" sz="4000" dirty="0" err="1">
                <a:solidFill>
                  <a:schemeClr val="bg1"/>
                </a:solidFill>
              </a:rPr>
              <a:t>cliente</a:t>
            </a:r>
            <a:endParaRPr lang="en-US" sz="4000" dirty="0">
              <a:solidFill>
                <a:schemeClr val="bg1"/>
              </a:solidFill>
            </a:endParaRPr>
          </a:p>
          <a:p>
            <a:pPr marL="411425" indent="-411425">
              <a:spcBef>
                <a:spcPts val="0"/>
              </a:spcBef>
              <a:spcAft>
                <a:spcPts val="3000"/>
              </a:spcAft>
              <a:buClr>
                <a:schemeClr val="tx1"/>
              </a:buClr>
            </a:pPr>
            <a:r>
              <a:rPr lang="en-US" sz="4000" dirty="0" err="1">
                <a:solidFill>
                  <a:srgbClr val="FFFFFF"/>
                </a:solidFill>
              </a:rPr>
              <a:t>Registrati</a:t>
            </a:r>
            <a:r>
              <a:rPr lang="en-US" sz="4000" dirty="0">
                <a:solidFill>
                  <a:srgbClr val="FFFFFF"/>
                </a:solidFill>
              </a:rPr>
              <a:t> per </a:t>
            </a:r>
            <a:r>
              <a:rPr lang="en-US" sz="4000" dirty="0" err="1">
                <a:solidFill>
                  <a:srgbClr val="FFFFFF"/>
                </a:solidFill>
              </a:rPr>
              <a:t>diventare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un </a:t>
            </a:r>
            <a:r>
              <a:rPr lang="en-US" sz="4000" dirty="0" err="1">
                <a:solidFill>
                  <a:srgbClr val="FFFFFF"/>
                </a:solidFill>
              </a:rPr>
              <a:t>distributore</a:t>
            </a:r>
            <a:r>
              <a:rPr lang="en-US" sz="4000" dirty="0">
                <a:solidFill>
                  <a:srgbClr val="FFFFFF"/>
                </a:solidFill>
              </a:rPr>
              <a:t>, in </a:t>
            </a:r>
            <a:r>
              <a:rPr lang="en-US" sz="4000" dirty="0" err="1">
                <a:solidFill>
                  <a:srgbClr val="FFFFFF"/>
                </a:solidFill>
              </a:rPr>
              <a:t>modo</a:t>
            </a:r>
            <a:r>
              <a:rPr lang="en-US" sz="4000" dirty="0">
                <a:solidFill>
                  <a:srgbClr val="FFFFFF"/>
                </a:solidFill>
              </a:rPr>
              <a:t>  da </a:t>
            </a:r>
            <a:r>
              <a:rPr lang="en-US" sz="4000" dirty="0" err="1">
                <a:solidFill>
                  <a:srgbClr val="FFFFFF"/>
                </a:solidFill>
              </a:rPr>
              <a:t>poter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guadagnare</a:t>
            </a:r>
            <a:r>
              <a:rPr lang="en-US" sz="4000" dirty="0">
                <a:solidFill>
                  <a:srgbClr val="FFFFFF"/>
                </a:solidFill>
              </a:rPr>
              <a:t> al </a:t>
            </a:r>
            <a:r>
              <a:rPr lang="en-US" sz="4000" dirty="0" err="1">
                <a:solidFill>
                  <a:srgbClr val="FFFFFF"/>
                </a:solidFill>
              </a:rPr>
              <a:t>dettaglio</a:t>
            </a:r>
            <a:r>
              <a:rPr lang="en-US" sz="4000" dirty="0">
                <a:solidFill>
                  <a:srgbClr val="FFFFFF"/>
                </a:solidFill>
              </a:rPr>
              <a:t>, </a:t>
            </a:r>
            <a:r>
              <a:rPr lang="en-US" sz="4000" dirty="0" err="1">
                <a:solidFill>
                  <a:srgbClr val="FFFFFF"/>
                </a:solidFill>
              </a:rPr>
              <a:t>all’ingrosso</a:t>
            </a:r>
            <a:r>
              <a:rPr lang="en-US" sz="4000" dirty="0">
                <a:solidFill>
                  <a:srgbClr val="FFFFFF"/>
                </a:solidFill>
              </a:rPr>
              <a:t> e </a:t>
            </a:r>
            <a:r>
              <a:rPr lang="en-US" sz="4000" dirty="0" err="1">
                <a:solidFill>
                  <a:srgbClr val="FFFFFF"/>
                </a:solidFill>
              </a:rPr>
              <a:t>reddito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residuale</a:t>
            </a:r>
            <a:endParaRPr lang="en-US" sz="4000" dirty="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spcAft>
                <a:spcPts val="3000"/>
              </a:spcAft>
              <a:buClr>
                <a:schemeClr val="tx1"/>
              </a:buClr>
              <a:buNone/>
            </a:pP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3976">
            <a:off x="7674628" y="2228567"/>
            <a:ext cx="3970033" cy="3226767"/>
          </a:xfrm>
          <a:prstGeom prst="rect">
            <a:avLst/>
          </a:prstGeom>
          <a:ln w="76200" cmpd="sng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7385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733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4043" fontAlgn="base">
              <a:spcBef>
                <a:spcPct val="0"/>
              </a:spcBef>
              <a:spcAft>
                <a:spcPct val="0"/>
              </a:spcAft>
            </a:pPr>
            <a:endParaRPr lang="en-US" sz="2175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8872" y="729581"/>
            <a:ext cx="6943047" cy="1142888"/>
          </a:xfrm>
        </p:spPr>
        <p:txBody>
          <a:bodyPr/>
          <a:lstStyle/>
          <a:p>
            <a:pPr algn="l"/>
            <a:r>
              <a:rPr lang="en-US" sz="4000" b="1" dirty="0" err="1">
                <a:solidFill>
                  <a:schemeClr val="bg1"/>
                </a:solidFill>
              </a:rPr>
              <a:t>Siamo</a:t>
            </a:r>
            <a:r>
              <a:rPr lang="en-US" sz="4000" b="1" dirty="0">
                <a:solidFill>
                  <a:schemeClr val="bg1"/>
                </a:solidFill>
              </a:rPr>
              <a:t> la </a:t>
            </a:r>
            <a:r>
              <a:rPr lang="en-US" sz="4000" b="1" dirty="0" err="1">
                <a:solidFill>
                  <a:schemeClr val="bg1"/>
                </a:solidFill>
              </a:rPr>
              <a:t>Reliv</a:t>
            </a:r>
            <a:r>
              <a:rPr lang="en-US" sz="4000" b="1" dirty="0">
                <a:solidFill>
                  <a:schemeClr val="bg1"/>
                </a:solidFill>
              </a:rPr>
              <a:t>. 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Piacere di </a:t>
            </a:r>
            <a:r>
              <a:rPr lang="en-US" sz="4000" b="1" dirty="0" err="1">
                <a:solidFill>
                  <a:schemeClr val="bg1"/>
                </a:solidFill>
              </a:rPr>
              <a:t>conoscerti</a:t>
            </a:r>
            <a:r>
              <a:rPr lang="en-US" sz="4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0488" y="2193034"/>
            <a:ext cx="8893281" cy="4667020"/>
          </a:xfrm>
        </p:spPr>
        <p:txBody>
          <a:bodyPr/>
          <a:lstStyle/>
          <a:p>
            <a:pPr marL="342854" indent="-342854">
              <a:lnSpc>
                <a:spcPct val="90000"/>
              </a:lnSpc>
              <a:spcBef>
                <a:spcPts val="0"/>
              </a:spcBef>
              <a:spcAft>
                <a:spcPts val="1875"/>
              </a:spcAft>
              <a:buClr>
                <a:schemeClr val="accent3"/>
              </a:buClr>
            </a:pPr>
            <a:r>
              <a:rPr lang="en-US" sz="2400" dirty="0" err="1"/>
              <a:t>Abbiamo</a:t>
            </a:r>
            <a:r>
              <a:rPr lang="en-US" sz="2400" dirty="0"/>
              <a:t> </a:t>
            </a:r>
            <a:r>
              <a:rPr lang="en-US" sz="2400" dirty="0" err="1"/>
              <a:t>iniziato</a:t>
            </a:r>
            <a:r>
              <a:rPr lang="en-US" sz="2400" dirty="0"/>
              <a:t> con un solo </a:t>
            </a:r>
            <a:r>
              <a:rPr lang="en-US" sz="2400" dirty="0" err="1"/>
              <a:t>prodotto</a:t>
            </a:r>
            <a:r>
              <a:rPr lang="en-US" sz="2400" dirty="0"/>
              <a:t> </a:t>
            </a:r>
            <a:r>
              <a:rPr lang="en-US" sz="2400" dirty="0" err="1"/>
              <a:t>più</a:t>
            </a:r>
            <a:r>
              <a:rPr lang="en-US" sz="2400" dirty="0"/>
              <a:t> di            30 </a:t>
            </a:r>
            <a:r>
              <a:rPr lang="en-US" sz="2400" dirty="0" err="1"/>
              <a:t>anni</a:t>
            </a:r>
            <a:r>
              <a:rPr lang="en-US" sz="2400" dirty="0"/>
              <a:t> fa</a:t>
            </a:r>
          </a:p>
          <a:p>
            <a:pPr marL="342854" indent="-342854">
              <a:lnSpc>
                <a:spcPct val="90000"/>
              </a:lnSpc>
              <a:spcBef>
                <a:spcPts val="0"/>
              </a:spcBef>
              <a:spcAft>
                <a:spcPts val="1875"/>
              </a:spcAft>
              <a:buClr>
                <a:schemeClr val="accent3"/>
              </a:buClr>
            </a:pPr>
            <a:r>
              <a:rPr lang="it-IT" sz="2400" dirty="0"/>
              <a:t>Produciamo frullati con formule mirate per </a:t>
            </a:r>
            <a:br>
              <a:rPr lang="it-IT" sz="2400" dirty="0"/>
            </a:br>
            <a:r>
              <a:rPr lang="it-IT" sz="2400" dirty="0"/>
              <a:t>nutrire tutta la famiglia</a:t>
            </a:r>
          </a:p>
          <a:p>
            <a:pPr marL="342854" indent="-342854">
              <a:lnSpc>
                <a:spcPct val="90000"/>
              </a:lnSpc>
              <a:spcBef>
                <a:spcPts val="0"/>
              </a:spcBef>
              <a:spcAft>
                <a:spcPts val="1875"/>
              </a:spcAft>
              <a:buClr>
                <a:schemeClr val="accent3"/>
              </a:buClr>
            </a:pPr>
            <a:r>
              <a:rPr lang="en-US" sz="2400" dirty="0"/>
              <a:t>Per </a:t>
            </a:r>
            <a:r>
              <a:rPr lang="en-US" sz="2400" dirty="0" err="1"/>
              <a:t>mantenere</a:t>
            </a:r>
            <a:r>
              <a:rPr lang="en-US" sz="2400" dirty="0"/>
              <a:t> </a:t>
            </a:r>
            <a:r>
              <a:rPr lang="en-US" sz="2400" dirty="0" err="1"/>
              <a:t>qualità</a:t>
            </a:r>
            <a:r>
              <a:rPr lang="en-US" sz="2400" dirty="0"/>
              <a:t>, </a:t>
            </a:r>
            <a:r>
              <a:rPr lang="en-US" sz="2400" dirty="0" err="1"/>
              <a:t>supervisioniamo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 err="1"/>
              <a:t>produzione</a:t>
            </a:r>
            <a:r>
              <a:rPr lang="en-US" sz="2400" dirty="0"/>
              <a:t> ed </a:t>
            </a:r>
            <a:r>
              <a:rPr lang="en-US" sz="2400" dirty="0" err="1"/>
              <a:t>investiamo</a:t>
            </a:r>
            <a:r>
              <a:rPr lang="en-US" sz="2400" dirty="0"/>
              <a:t> in </a:t>
            </a:r>
            <a:r>
              <a:rPr lang="en-US" sz="2400" dirty="0" err="1"/>
              <a:t>Ricerca</a:t>
            </a:r>
            <a:r>
              <a:rPr lang="en-US" sz="2400" dirty="0"/>
              <a:t> e </a:t>
            </a:r>
            <a:r>
              <a:rPr lang="en-US" sz="2400" dirty="0" err="1"/>
              <a:t>Sviluppo</a:t>
            </a:r>
            <a:endParaRPr lang="en-US" sz="2400" dirty="0"/>
          </a:p>
          <a:p>
            <a:pPr marL="342854" indent="-342854">
              <a:lnSpc>
                <a:spcPct val="90000"/>
              </a:lnSpc>
              <a:spcBef>
                <a:spcPts val="0"/>
              </a:spcBef>
              <a:spcAft>
                <a:spcPts val="1875"/>
              </a:spcAft>
              <a:buClr>
                <a:schemeClr val="accent3"/>
              </a:buClr>
            </a:pPr>
            <a:r>
              <a:rPr lang="en-US" sz="2400" dirty="0" err="1"/>
              <a:t>Guidiamo</a:t>
            </a:r>
            <a:r>
              <a:rPr lang="en-US" sz="2400" dirty="0"/>
              <a:t> </a:t>
            </a:r>
            <a:r>
              <a:rPr lang="en-US" sz="2400" dirty="0" err="1"/>
              <a:t>l’industria</a:t>
            </a:r>
            <a:r>
              <a:rPr lang="en-US" sz="2400" dirty="0"/>
              <a:t> del </a:t>
            </a:r>
            <a:r>
              <a:rPr lang="en-US" sz="2400" dirty="0" err="1"/>
              <a:t>benessere</a:t>
            </a:r>
            <a:r>
              <a:rPr lang="en-US" sz="2400" dirty="0"/>
              <a:t> da </a:t>
            </a:r>
            <a:r>
              <a:rPr lang="en-US" sz="2400" dirty="0" err="1"/>
              <a:t>oltre</a:t>
            </a:r>
            <a:r>
              <a:rPr lang="en-US" sz="2400" dirty="0"/>
              <a:t> 30 </a:t>
            </a:r>
            <a:r>
              <a:rPr lang="en-US" sz="2400" dirty="0" err="1"/>
              <a:t>anni</a:t>
            </a:r>
            <a:endParaRPr lang="en-US" sz="2400" dirty="0"/>
          </a:p>
          <a:p>
            <a:pPr marL="342854" indent="-342854">
              <a:lnSpc>
                <a:spcPct val="90000"/>
              </a:lnSpc>
              <a:spcBef>
                <a:spcPts val="0"/>
              </a:spcBef>
              <a:spcAft>
                <a:spcPts val="1875"/>
              </a:spcAft>
              <a:buClr>
                <a:schemeClr val="accent3"/>
              </a:buClr>
            </a:pPr>
            <a:r>
              <a:rPr lang="en-US" altLang="en-US" sz="2400" dirty="0" err="1"/>
              <a:t>Aiutiamo</a:t>
            </a:r>
            <a:r>
              <a:rPr lang="en-US" altLang="en-US" sz="2400" dirty="0"/>
              <a:t> le </a:t>
            </a:r>
            <a:r>
              <a:rPr lang="en-US" altLang="en-US" sz="2400" dirty="0" err="1"/>
              <a:t>persone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ad’ottenere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ciò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desiderano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indipendenza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economica</a:t>
            </a:r>
            <a:r>
              <a:rPr lang="en-US" altLang="en-US" sz="2400" dirty="0"/>
              <a:t> e </a:t>
            </a:r>
            <a:r>
              <a:rPr lang="en-US" altLang="en-US" sz="2400" dirty="0" err="1"/>
              <a:t>benessere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fisico</a:t>
            </a:r>
            <a:endParaRPr lang="en-US" altLang="en-US" sz="2400" dirty="0"/>
          </a:p>
          <a:p>
            <a:pPr marL="342854" indent="-342854">
              <a:lnSpc>
                <a:spcPct val="90000"/>
              </a:lnSpc>
              <a:spcBef>
                <a:spcPts val="0"/>
              </a:spcBef>
              <a:spcAft>
                <a:spcPts val="1875"/>
              </a:spcAft>
              <a:buClr>
                <a:schemeClr val="accent3"/>
              </a:buClr>
            </a:pPr>
            <a:endParaRPr lang="en-US" sz="27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4798">
            <a:off x="8696795" y="321792"/>
            <a:ext cx="2917368" cy="2917368"/>
          </a:xfrm>
          <a:prstGeom prst="rect">
            <a:avLst/>
          </a:prstGeom>
          <a:ln w="76200" cmpd="sng">
            <a:solidFill>
              <a:schemeClr val="bg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/>
          <a:stretch/>
        </p:blipFill>
        <p:spPr>
          <a:xfrm rot="650589">
            <a:off x="8450027" y="2935243"/>
            <a:ext cx="3294935" cy="2006770"/>
          </a:xfrm>
          <a:prstGeom prst="rect">
            <a:avLst/>
          </a:prstGeom>
          <a:ln w="76200" cmpd="sng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85575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5"/>
            <a:ext cx="12192000" cy="685733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4043" fontAlgn="base">
              <a:spcBef>
                <a:spcPct val="0"/>
              </a:spcBef>
              <a:spcAft>
                <a:spcPct val="0"/>
              </a:spcAft>
            </a:pPr>
            <a:endParaRPr lang="en-US" sz="2175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38378" y="464980"/>
            <a:ext cx="7395282" cy="1142888"/>
          </a:xfrm>
        </p:spPr>
        <p:txBody>
          <a:bodyPr/>
          <a:lstStyle/>
          <a:p>
            <a:pPr algn="l"/>
            <a:r>
              <a:rPr lang="en-US" sz="3600" b="1" dirty="0"/>
              <a:t>Il </a:t>
            </a:r>
            <a:r>
              <a:rPr lang="en-US" sz="3600" b="1" dirty="0" err="1"/>
              <a:t>fabbisogno</a:t>
            </a:r>
            <a:r>
              <a:rPr lang="en-US" sz="3600" b="1" dirty="0"/>
              <a:t> </a:t>
            </a:r>
            <a:r>
              <a:rPr lang="en-US" sz="3600" b="1" dirty="0" err="1"/>
              <a:t>nutrizionale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68859" y="1487711"/>
            <a:ext cx="7395281" cy="4843532"/>
          </a:xfrm>
        </p:spPr>
        <p:txBody>
          <a:bodyPr/>
          <a:lstStyle/>
          <a:p>
            <a:pPr marL="342854" indent="-342854">
              <a:spcBef>
                <a:spcPts val="0"/>
              </a:spcBef>
              <a:spcAft>
                <a:spcPts val="2475"/>
              </a:spcAft>
              <a:buClr>
                <a:schemeClr val="tx1"/>
              </a:buClr>
            </a:pPr>
            <a:r>
              <a:rPr lang="en-US" sz="3375" dirty="0">
                <a:solidFill>
                  <a:schemeClr val="bg1"/>
                </a:solidFill>
              </a:rPr>
              <a:t>Le </a:t>
            </a:r>
            <a:r>
              <a:rPr lang="en-US" sz="3375" dirty="0" err="1">
                <a:solidFill>
                  <a:schemeClr val="bg1"/>
                </a:solidFill>
              </a:rPr>
              <a:t>persone</a:t>
            </a:r>
            <a:r>
              <a:rPr lang="en-US" sz="3375" dirty="0">
                <a:solidFill>
                  <a:schemeClr val="bg1"/>
                </a:solidFill>
              </a:rPr>
              <a:t> </a:t>
            </a:r>
            <a:r>
              <a:rPr lang="en-US" sz="3375" dirty="0" err="1">
                <a:solidFill>
                  <a:schemeClr val="bg1"/>
                </a:solidFill>
              </a:rPr>
              <a:t>conducono</a:t>
            </a:r>
            <a:r>
              <a:rPr lang="en-US" sz="3375" dirty="0">
                <a:solidFill>
                  <a:schemeClr val="bg1"/>
                </a:solidFill>
              </a:rPr>
              <a:t> </a:t>
            </a:r>
            <a:r>
              <a:rPr lang="en-US" sz="3375" dirty="0" err="1">
                <a:solidFill>
                  <a:schemeClr val="bg1"/>
                </a:solidFill>
              </a:rPr>
              <a:t>stili</a:t>
            </a:r>
            <a:r>
              <a:rPr lang="en-US" sz="3375" dirty="0">
                <a:solidFill>
                  <a:schemeClr val="bg1"/>
                </a:solidFill>
              </a:rPr>
              <a:t> di vita </a:t>
            </a:r>
            <a:r>
              <a:rPr lang="en-US" sz="3375" dirty="0" err="1">
                <a:solidFill>
                  <a:schemeClr val="bg1"/>
                </a:solidFill>
              </a:rPr>
              <a:t>frenetici</a:t>
            </a:r>
            <a:r>
              <a:rPr lang="en-US" sz="3375" dirty="0">
                <a:solidFill>
                  <a:schemeClr val="bg1"/>
                </a:solidFill>
              </a:rPr>
              <a:t> ed </a:t>
            </a:r>
            <a:r>
              <a:rPr lang="en-US" sz="3375" dirty="0" err="1">
                <a:solidFill>
                  <a:schemeClr val="bg1"/>
                </a:solidFill>
              </a:rPr>
              <a:t>esigenti</a:t>
            </a:r>
            <a:endParaRPr lang="en-US" sz="3375" dirty="0">
              <a:solidFill>
                <a:schemeClr val="bg1"/>
              </a:solidFill>
            </a:endParaRPr>
          </a:p>
          <a:p>
            <a:pPr marL="342854" indent="-342854">
              <a:spcBef>
                <a:spcPts val="0"/>
              </a:spcBef>
              <a:spcAft>
                <a:spcPts val="2475"/>
              </a:spcAft>
              <a:buClr>
                <a:schemeClr val="tx1"/>
              </a:buClr>
            </a:pPr>
            <a:r>
              <a:rPr lang="en-US" sz="3375" dirty="0">
                <a:solidFill>
                  <a:schemeClr val="bg1"/>
                </a:solidFill>
              </a:rPr>
              <a:t>Il </a:t>
            </a:r>
            <a:r>
              <a:rPr lang="en-US" sz="3375" dirty="0" err="1">
                <a:solidFill>
                  <a:schemeClr val="bg1"/>
                </a:solidFill>
              </a:rPr>
              <a:t>nostro</a:t>
            </a:r>
            <a:r>
              <a:rPr lang="en-US" sz="3375" dirty="0">
                <a:solidFill>
                  <a:schemeClr val="bg1"/>
                </a:solidFill>
              </a:rPr>
              <a:t> </a:t>
            </a:r>
            <a:r>
              <a:rPr lang="en-US" sz="3375" dirty="0" err="1">
                <a:solidFill>
                  <a:schemeClr val="bg1"/>
                </a:solidFill>
              </a:rPr>
              <a:t>corpo</a:t>
            </a:r>
            <a:r>
              <a:rPr lang="en-US" sz="3375" dirty="0">
                <a:solidFill>
                  <a:schemeClr val="bg1"/>
                </a:solidFill>
              </a:rPr>
              <a:t> ha </a:t>
            </a:r>
            <a:r>
              <a:rPr lang="en-US" sz="3375" dirty="0" err="1">
                <a:solidFill>
                  <a:schemeClr val="bg1"/>
                </a:solidFill>
              </a:rPr>
              <a:t>bisogno</a:t>
            </a:r>
            <a:r>
              <a:rPr lang="en-US" sz="3375" dirty="0">
                <a:solidFill>
                  <a:schemeClr val="bg1"/>
                </a:solidFill>
              </a:rPr>
              <a:t> di </a:t>
            </a:r>
            <a:r>
              <a:rPr lang="en-US" sz="3375" dirty="0" err="1">
                <a:solidFill>
                  <a:schemeClr val="bg1"/>
                </a:solidFill>
              </a:rPr>
              <a:t>essere</a:t>
            </a:r>
            <a:r>
              <a:rPr lang="en-US" sz="3375" dirty="0">
                <a:solidFill>
                  <a:schemeClr val="bg1"/>
                </a:solidFill>
              </a:rPr>
              <a:t> </a:t>
            </a:r>
            <a:r>
              <a:rPr lang="en-US" sz="3375" dirty="0" err="1">
                <a:solidFill>
                  <a:schemeClr val="bg1"/>
                </a:solidFill>
              </a:rPr>
              <a:t>adeguatamente</a:t>
            </a:r>
            <a:r>
              <a:rPr lang="en-US" sz="3375" dirty="0">
                <a:solidFill>
                  <a:schemeClr val="bg1"/>
                </a:solidFill>
              </a:rPr>
              <a:t> </a:t>
            </a:r>
            <a:r>
              <a:rPr lang="en-US" sz="3375" dirty="0" err="1">
                <a:solidFill>
                  <a:schemeClr val="bg1"/>
                </a:solidFill>
              </a:rPr>
              <a:t>nutrito</a:t>
            </a:r>
            <a:r>
              <a:rPr lang="en-US" sz="3375" dirty="0">
                <a:solidFill>
                  <a:schemeClr val="bg1"/>
                </a:solidFill>
              </a:rPr>
              <a:t> </a:t>
            </a:r>
            <a:r>
              <a:rPr lang="en-US" sz="3375" dirty="0" err="1">
                <a:solidFill>
                  <a:schemeClr val="bg1"/>
                </a:solidFill>
              </a:rPr>
              <a:t>ogni</a:t>
            </a:r>
            <a:r>
              <a:rPr lang="en-US" sz="3375" dirty="0">
                <a:solidFill>
                  <a:schemeClr val="bg1"/>
                </a:solidFill>
              </a:rPr>
              <a:t> </a:t>
            </a:r>
            <a:r>
              <a:rPr lang="en-US" sz="3375" dirty="0" err="1">
                <a:solidFill>
                  <a:schemeClr val="bg1"/>
                </a:solidFill>
              </a:rPr>
              <a:t>giorno</a:t>
            </a:r>
            <a:endParaRPr lang="en-US" sz="3375" dirty="0">
              <a:solidFill>
                <a:schemeClr val="bg1"/>
              </a:solidFill>
            </a:endParaRPr>
          </a:p>
          <a:p>
            <a:pPr marL="342854" indent="-342854">
              <a:spcBef>
                <a:spcPts val="0"/>
              </a:spcBef>
              <a:spcAft>
                <a:spcPts val="2475"/>
              </a:spcAft>
              <a:buClr>
                <a:schemeClr val="tx1"/>
              </a:buClr>
            </a:pPr>
            <a:r>
              <a:rPr lang="en-US" sz="3375" dirty="0" err="1">
                <a:solidFill>
                  <a:schemeClr val="bg1"/>
                </a:solidFill>
              </a:rPr>
              <a:t>Rendiamo</a:t>
            </a:r>
            <a:r>
              <a:rPr lang="en-US" sz="3375" dirty="0">
                <a:solidFill>
                  <a:schemeClr val="bg1"/>
                </a:solidFill>
              </a:rPr>
              <a:t> la </a:t>
            </a:r>
            <a:r>
              <a:rPr lang="en-US" sz="3375" dirty="0" err="1">
                <a:solidFill>
                  <a:schemeClr val="bg1"/>
                </a:solidFill>
              </a:rPr>
              <a:t>nutrizione</a:t>
            </a:r>
            <a:r>
              <a:rPr lang="en-US" sz="3375" dirty="0">
                <a:solidFill>
                  <a:schemeClr val="bg1"/>
                </a:solidFill>
              </a:rPr>
              <a:t> semplice grazie ad </a:t>
            </a:r>
            <a:r>
              <a:rPr lang="en-US" sz="3375" dirty="0" err="1">
                <a:solidFill>
                  <a:schemeClr val="bg1"/>
                </a:solidFill>
              </a:rPr>
              <a:t>complesse</a:t>
            </a:r>
            <a:r>
              <a:rPr lang="en-US" sz="3375" dirty="0">
                <a:solidFill>
                  <a:schemeClr val="bg1"/>
                </a:solidFill>
              </a:rPr>
              <a:t> </a:t>
            </a:r>
            <a:r>
              <a:rPr lang="en-US" sz="3375" dirty="0" err="1">
                <a:solidFill>
                  <a:schemeClr val="bg1"/>
                </a:solidFill>
              </a:rPr>
              <a:t>formule</a:t>
            </a:r>
            <a:r>
              <a:rPr lang="en-US" sz="3375" dirty="0">
                <a:solidFill>
                  <a:schemeClr val="bg1"/>
                </a:solidFill>
              </a:rPr>
              <a:t> </a:t>
            </a:r>
            <a:r>
              <a:rPr lang="en-US" sz="3375" dirty="0" err="1">
                <a:solidFill>
                  <a:schemeClr val="bg1"/>
                </a:solidFill>
              </a:rPr>
              <a:t>nutrizionali</a:t>
            </a:r>
            <a:endParaRPr lang="en-US" sz="3375" dirty="0">
              <a:solidFill>
                <a:schemeClr val="bg1"/>
              </a:solidFill>
            </a:endParaRPr>
          </a:p>
          <a:p>
            <a:pPr marL="342854" indent="-342854">
              <a:spcBef>
                <a:spcPts val="0"/>
              </a:spcBef>
              <a:spcAft>
                <a:spcPts val="2475"/>
              </a:spcAft>
              <a:buClr>
                <a:schemeClr val="tx1"/>
              </a:buClr>
            </a:pPr>
            <a:endParaRPr lang="en-US" sz="3375" dirty="0">
              <a:solidFill>
                <a:schemeClr val="bg1"/>
              </a:solidFill>
            </a:endParaRPr>
          </a:p>
        </p:txBody>
      </p:sp>
      <p:pic>
        <p:nvPicPr>
          <p:cNvPr id="7" name="Picture 6" descr="cheeseburg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0403">
            <a:off x="756990" y="647115"/>
            <a:ext cx="3327470" cy="2426632"/>
          </a:xfrm>
          <a:prstGeom prst="rect">
            <a:avLst/>
          </a:prstGeom>
          <a:ln w="76200" cmpd="sng"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3211">
            <a:off x="775223" y="3076480"/>
            <a:ext cx="3018415" cy="3018415"/>
          </a:xfrm>
          <a:prstGeom prst="rect">
            <a:avLst/>
          </a:prstGeom>
          <a:ln w="76200" cmpd="sng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3567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7094"/>
            <a:ext cx="12192000" cy="688509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4043" fontAlgn="base">
              <a:spcBef>
                <a:spcPct val="0"/>
              </a:spcBef>
              <a:spcAft>
                <a:spcPct val="0"/>
              </a:spcAft>
            </a:pPr>
            <a:endParaRPr lang="en-US" sz="2175">
              <a:solidFill>
                <a:schemeClr val="bg1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490214" y="821632"/>
            <a:ext cx="11244586" cy="1142888"/>
          </a:xfrm>
          <a:prstGeom prst="rect">
            <a:avLst/>
          </a:prstGeom>
        </p:spPr>
        <p:txBody>
          <a:bodyPr/>
          <a:lstStyle>
            <a:lvl1pPr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 kern="1200">
                <a:solidFill>
                  <a:schemeClr val="tx1"/>
                </a:solidFill>
                <a:latin typeface="Verdana"/>
                <a:ea typeface="Verdana"/>
                <a:cs typeface="+mj-cs"/>
              </a:defRPr>
            </a:lvl1pPr>
            <a:lvl2pPr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457200"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914400"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1371600"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1828800" algn="ctr" defTabSz="725488" rtl="0" eaLnBrk="1" fontAlgn="base" hangingPunct="1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en-US" sz="4400" b="1" dirty="0" err="1">
                <a:latin typeface="Verdana" charset="0"/>
              </a:rPr>
              <a:t>Perchè</a:t>
            </a:r>
            <a:r>
              <a:rPr lang="en-US" sz="4400" b="1" dirty="0">
                <a:latin typeface="Verdana" charset="0"/>
              </a:rPr>
              <a:t> </a:t>
            </a:r>
            <a:r>
              <a:rPr lang="en-US" sz="4400" b="1" dirty="0" err="1">
                <a:latin typeface="Verdana" charset="0"/>
              </a:rPr>
              <a:t>scegliere</a:t>
            </a:r>
            <a:r>
              <a:rPr lang="en-US" sz="4400" b="1" dirty="0">
                <a:latin typeface="Verdana" charset="0"/>
              </a:rPr>
              <a:t> </a:t>
            </a:r>
            <a:r>
              <a:rPr lang="en-US" sz="4400" b="1" dirty="0" err="1">
                <a:latin typeface="Verdana" charset="0"/>
              </a:rPr>
              <a:t>i</a:t>
            </a:r>
            <a:r>
              <a:rPr lang="en-US" sz="4400" b="1" dirty="0">
                <a:latin typeface="Verdana" charset="0"/>
              </a:rPr>
              <a:t> </a:t>
            </a:r>
            <a:r>
              <a:rPr lang="en-US" sz="4400" b="1" dirty="0" err="1">
                <a:latin typeface="Verdana" charset="0"/>
              </a:rPr>
              <a:t>nostri</a:t>
            </a:r>
            <a:r>
              <a:rPr lang="en-US" sz="4400" b="1" dirty="0">
                <a:latin typeface="Verdana" charset="0"/>
              </a:rPr>
              <a:t> </a:t>
            </a:r>
            <a:r>
              <a:rPr lang="en-US" sz="4400" b="1" dirty="0" err="1">
                <a:latin typeface="Verdana" charset="0"/>
              </a:rPr>
              <a:t>prodotti</a:t>
            </a:r>
            <a:r>
              <a:rPr lang="en-US" sz="4400" b="1" dirty="0">
                <a:latin typeface="Verdana" charset="0"/>
              </a:rPr>
              <a:t>?</a:t>
            </a:r>
            <a:endParaRPr lang="en-US" sz="4400" b="1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736000" y="1989782"/>
            <a:ext cx="11582460" cy="5439433"/>
          </a:xfrm>
          <a:prstGeom prst="rect">
            <a:avLst/>
          </a:prstGeom>
        </p:spPr>
        <p:txBody>
          <a:bodyPr/>
          <a:lstStyle>
            <a:lvl1pPr marL="542925" indent="-542925" algn="l" defTabSz="7254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5100" kern="1200">
                <a:solidFill>
                  <a:schemeClr val="tx1"/>
                </a:solidFill>
                <a:latin typeface="Verdana"/>
                <a:ea typeface="Verdana"/>
                <a:cs typeface="+mn-cs"/>
              </a:defRPr>
            </a:lvl1pPr>
            <a:lvl2pPr marL="1177925" indent="-452438" algn="l" defTabSz="7254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400" kern="1200">
                <a:solidFill>
                  <a:schemeClr val="tx1"/>
                </a:solidFill>
                <a:latin typeface="Verdana"/>
                <a:ea typeface="Verdana"/>
                <a:cs typeface="+mn-cs"/>
              </a:defRPr>
            </a:lvl2pPr>
            <a:lvl3pPr marL="1812925" indent="-361950" algn="l" defTabSz="7254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800" kern="1200">
                <a:solidFill>
                  <a:schemeClr val="tx1"/>
                </a:solidFill>
                <a:latin typeface="Verdana"/>
                <a:ea typeface="Verdana"/>
                <a:cs typeface="+mn-cs"/>
              </a:defRPr>
            </a:lvl3pPr>
            <a:lvl4pPr marL="2540000" indent="-361950" algn="l" defTabSz="7254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 kern="1200">
                <a:solidFill>
                  <a:schemeClr val="tx1"/>
                </a:solidFill>
                <a:latin typeface="Verdana"/>
                <a:ea typeface="Verdana"/>
                <a:cs typeface="+mn-cs"/>
              </a:defRPr>
            </a:lvl4pPr>
            <a:lvl5pPr marL="3265488" indent="-361950" algn="l" defTabSz="7254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200" kern="1200">
                <a:solidFill>
                  <a:schemeClr val="tx1"/>
                </a:solidFill>
                <a:latin typeface="Verdana"/>
                <a:ea typeface="Verdana"/>
                <a:cs typeface="+mn-cs"/>
              </a:defRPr>
            </a:lvl5pPr>
            <a:lvl6pPr marL="3991676" indent="-362880" algn="l" defTabSz="72575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17435" indent="-362880" algn="l" defTabSz="72575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43195" indent="-362880" algn="l" defTabSz="72575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68954" indent="-362880" algn="l" defTabSz="72575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54" indent="-342854">
              <a:spcBef>
                <a:spcPts val="0"/>
              </a:spcBef>
              <a:spcAft>
                <a:spcPts val="1650"/>
              </a:spcAft>
              <a:buClr>
                <a:srgbClr val="000000"/>
              </a:buClr>
            </a:pPr>
            <a:r>
              <a:rPr lang="en-US" sz="4049" dirty="0" err="1">
                <a:solidFill>
                  <a:srgbClr val="FFFFFF"/>
                </a:solidFill>
              </a:rPr>
              <a:t>Rendiamo</a:t>
            </a:r>
            <a:r>
              <a:rPr lang="en-US" sz="4049" dirty="0">
                <a:solidFill>
                  <a:srgbClr val="FFFFFF"/>
                </a:solidFill>
              </a:rPr>
              <a:t> semplice la </a:t>
            </a:r>
            <a:r>
              <a:rPr lang="en-US" sz="4049" dirty="0" err="1">
                <a:solidFill>
                  <a:srgbClr val="FFFFFF"/>
                </a:solidFill>
              </a:rPr>
              <a:t>nutrizione</a:t>
            </a:r>
            <a:endParaRPr lang="en-US" sz="4049" dirty="0">
              <a:solidFill>
                <a:srgbClr val="FFFFFF"/>
              </a:solidFill>
            </a:endParaRPr>
          </a:p>
          <a:p>
            <a:pPr marL="342854" indent="-342854">
              <a:spcBef>
                <a:spcPts val="0"/>
              </a:spcBef>
              <a:spcAft>
                <a:spcPts val="1650"/>
              </a:spcAft>
              <a:buClr>
                <a:srgbClr val="000000"/>
              </a:buClr>
            </a:pPr>
            <a:r>
              <a:rPr lang="en-US" sz="4049" dirty="0" err="1">
                <a:solidFill>
                  <a:srgbClr val="FFFFFF"/>
                </a:solidFill>
              </a:rPr>
              <a:t>Biodisponibilità</a:t>
            </a:r>
            <a:r>
              <a:rPr lang="en-US" sz="4049" dirty="0">
                <a:solidFill>
                  <a:srgbClr val="FFFFFF"/>
                </a:solidFill>
              </a:rPr>
              <a:t> </a:t>
            </a:r>
          </a:p>
          <a:p>
            <a:pPr marL="342854" indent="-342854">
              <a:spcBef>
                <a:spcPts val="0"/>
              </a:spcBef>
              <a:spcAft>
                <a:spcPts val="1650"/>
              </a:spcAft>
              <a:buClr>
                <a:srgbClr val="000000"/>
              </a:buClr>
            </a:pPr>
            <a:r>
              <a:rPr lang="en-US" sz="4049" dirty="0" err="1">
                <a:solidFill>
                  <a:srgbClr val="FFFFFF"/>
                </a:solidFill>
              </a:rPr>
              <a:t>Siniergismo</a:t>
            </a:r>
            <a:endParaRPr lang="en-US" sz="4049" dirty="0">
              <a:solidFill>
                <a:srgbClr val="FFFFFF"/>
              </a:solidFill>
            </a:endParaRPr>
          </a:p>
          <a:p>
            <a:pPr marL="342854" indent="-342854">
              <a:spcBef>
                <a:spcPts val="0"/>
              </a:spcBef>
              <a:spcAft>
                <a:spcPts val="1650"/>
              </a:spcAft>
              <a:buClr>
                <a:srgbClr val="000000"/>
              </a:buClr>
            </a:pPr>
            <a:r>
              <a:rPr lang="en-US" sz="4049" dirty="0" err="1">
                <a:solidFill>
                  <a:srgbClr val="FFFFFF"/>
                </a:solidFill>
              </a:rPr>
              <a:t>Ingredienti</a:t>
            </a:r>
            <a:r>
              <a:rPr lang="en-US" sz="4049" dirty="0">
                <a:solidFill>
                  <a:srgbClr val="FFFFFF"/>
                </a:solidFill>
              </a:rPr>
              <a:t> di </a:t>
            </a:r>
            <a:r>
              <a:rPr lang="en-US" sz="4049" dirty="0" err="1">
                <a:solidFill>
                  <a:srgbClr val="FFFFFF"/>
                </a:solidFill>
              </a:rPr>
              <a:t>qualita</a:t>
            </a:r>
            <a:r>
              <a:rPr lang="en-US" sz="4049" dirty="0">
                <a:solidFill>
                  <a:srgbClr val="FFFFFF"/>
                </a:solidFill>
              </a:rPr>
              <a:t> </a:t>
            </a:r>
            <a:r>
              <a:rPr lang="en-US" sz="4049" dirty="0" err="1">
                <a:solidFill>
                  <a:srgbClr val="FFFFFF"/>
                </a:solidFill>
              </a:rPr>
              <a:t>garantità</a:t>
            </a:r>
            <a:endParaRPr lang="en-US" sz="4049" spc="-112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41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5"/>
            <a:ext cx="12192000" cy="685733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4043" fontAlgn="base">
              <a:spcBef>
                <a:spcPct val="0"/>
              </a:spcBef>
              <a:spcAft>
                <a:spcPct val="0"/>
              </a:spcAft>
            </a:pPr>
            <a:endParaRPr lang="en-US" sz="2175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25565" y="523347"/>
            <a:ext cx="8523563" cy="1142888"/>
          </a:xfrm>
        </p:spPr>
        <p:txBody>
          <a:bodyPr/>
          <a:lstStyle/>
          <a:p>
            <a:pPr algn="l"/>
            <a:r>
              <a:rPr lang="en-US" sz="4724" b="1" dirty="0" err="1">
                <a:solidFill>
                  <a:srgbClr val="000000"/>
                </a:solidFill>
              </a:rPr>
              <a:t>Nutrizione</a:t>
            </a:r>
            <a:r>
              <a:rPr lang="en-US" sz="4724" b="1" dirty="0">
                <a:solidFill>
                  <a:srgbClr val="000000"/>
                </a:solidFill>
              </a:rPr>
              <a:t> di base: </a:t>
            </a:r>
            <a:br>
              <a:rPr lang="en-US" sz="4724" b="1" dirty="0">
                <a:solidFill>
                  <a:srgbClr val="000000"/>
                </a:solidFill>
              </a:rPr>
            </a:br>
            <a:r>
              <a:rPr lang="en-US" sz="4724" b="1" dirty="0" err="1">
                <a:solidFill>
                  <a:srgbClr val="000000"/>
                </a:solidFill>
              </a:rPr>
              <a:t>Tutti</a:t>
            </a:r>
            <a:r>
              <a:rPr lang="en-US" sz="4724" b="1" dirty="0">
                <a:solidFill>
                  <a:srgbClr val="000000"/>
                </a:solidFill>
              </a:rPr>
              <a:t> </a:t>
            </a:r>
            <a:r>
              <a:rPr lang="en-US" sz="4724" b="1" dirty="0" err="1">
                <a:solidFill>
                  <a:srgbClr val="000000"/>
                </a:solidFill>
              </a:rPr>
              <a:t>iniziano</a:t>
            </a:r>
            <a:r>
              <a:rPr lang="en-US" sz="4724" b="1" dirty="0">
                <a:solidFill>
                  <a:srgbClr val="000000"/>
                </a:solidFill>
              </a:rPr>
              <a:t> da qui!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25565" y="2077559"/>
            <a:ext cx="7990695" cy="469472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475"/>
              </a:spcAft>
              <a:buClr>
                <a:schemeClr val="tx1"/>
              </a:buClr>
            </a:pPr>
            <a:r>
              <a:rPr lang="en-US" sz="3600" dirty="0" err="1">
                <a:solidFill>
                  <a:schemeClr val="bg1"/>
                </a:solidFill>
              </a:rPr>
              <a:t>Nutrimento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quotidiano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err="1">
                <a:solidFill>
                  <a:schemeClr val="bg1"/>
                </a:solidFill>
              </a:rPr>
              <a:t>completo</a:t>
            </a:r>
            <a:r>
              <a:rPr lang="en-US" sz="3600" dirty="0">
                <a:solidFill>
                  <a:schemeClr val="bg1"/>
                </a:solidFill>
              </a:rPr>
              <a:t> e </a:t>
            </a:r>
            <a:r>
              <a:rPr lang="en-US" sz="3600" dirty="0" err="1">
                <a:solidFill>
                  <a:schemeClr val="bg1"/>
                </a:solidFill>
              </a:rPr>
              <a:t>bilanciato</a:t>
            </a:r>
            <a:endParaRPr lang="en-US" sz="36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2475"/>
              </a:spcAft>
              <a:buClr>
                <a:schemeClr val="tx1"/>
              </a:buClr>
            </a:pPr>
            <a:r>
              <a:rPr lang="en-US" sz="3600" dirty="0" err="1">
                <a:solidFill>
                  <a:schemeClr val="bg1"/>
                </a:solidFill>
              </a:rPr>
              <a:t>Reliv</a:t>
            </a:r>
            <a:r>
              <a:rPr lang="en-US" sz="3600" dirty="0">
                <a:solidFill>
                  <a:schemeClr val="bg1"/>
                </a:solidFill>
              </a:rPr>
              <a:t> Now</a:t>
            </a:r>
            <a:r>
              <a:rPr lang="en-US" sz="3600" baseline="30000" dirty="0">
                <a:solidFill>
                  <a:schemeClr val="bg1"/>
                </a:solidFill>
              </a:rPr>
              <a:t>®</a:t>
            </a:r>
            <a:r>
              <a:rPr lang="en-US" sz="3600" dirty="0">
                <a:solidFill>
                  <a:schemeClr val="bg1"/>
                </a:solidFill>
              </a:rPr>
              <a:t> (</a:t>
            </a:r>
            <a:r>
              <a:rPr lang="en-US" sz="3600" dirty="0" err="1">
                <a:solidFill>
                  <a:schemeClr val="bg1"/>
                </a:solidFill>
              </a:rPr>
              <a:t>vaniglia</a:t>
            </a:r>
            <a:r>
              <a:rPr lang="en-US" sz="3600" dirty="0">
                <a:solidFill>
                  <a:schemeClr val="bg1"/>
                </a:solidFill>
              </a:rPr>
              <a:t>) 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o </a:t>
            </a:r>
            <a:r>
              <a:rPr lang="en-US" sz="3600" dirty="0" err="1">
                <a:solidFill>
                  <a:schemeClr val="bg1"/>
                </a:solidFill>
              </a:rPr>
              <a:t>Reliv</a:t>
            </a:r>
            <a:r>
              <a:rPr lang="en-US" sz="3600" dirty="0">
                <a:solidFill>
                  <a:schemeClr val="bg1"/>
                </a:solidFill>
              </a:rPr>
              <a:t> Classic</a:t>
            </a:r>
            <a:r>
              <a:rPr lang="en-US" sz="3600" baseline="30000" dirty="0">
                <a:solidFill>
                  <a:schemeClr val="bg1"/>
                </a:solidFill>
              </a:rPr>
              <a:t>®</a:t>
            </a:r>
            <a:r>
              <a:rPr lang="en-US" sz="3600" dirty="0">
                <a:solidFill>
                  <a:schemeClr val="bg1"/>
                </a:solidFill>
              </a:rPr>
              <a:t> (</a:t>
            </a:r>
            <a:r>
              <a:rPr lang="en-US" sz="3600" dirty="0" err="1">
                <a:solidFill>
                  <a:schemeClr val="bg1"/>
                </a:solidFill>
              </a:rPr>
              <a:t>neutro</a:t>
            </a:r>
            <a:r>
              <a:rPr lang="en-US" sz="3600" dirty="0">
                <a:solidFill>
                  <a:schemeClr val="bg1"/>
                </a:solidFill>
              </a:rPr>
              <a:t>) </a:t>
            </a:r>
          </a:p>
          <a:p>
            <a:pPr>
              <a:spcBef>
                <a:spcPts val="0"/>
              </a:spcBef>
              <a:spcAft>
                <a:spcPts val="2475"/>
              </a:spcAft>
              <a:buClr>
                <a:schemeClr val="tx1"/>
              </a:buClr>
            </a:pPr>
            <a:r>
              <a:rPr lang="en-US" sz="3600" dirty="0">
                <a:solidFill>
                  <a:schemeClr val="bg1"/>
                </a:solidFill>
              </a:rPr>
              <a:t>Reliv Now</a:t>
            </a:r>
            <a:r>
              <a:rPr lang="en-US" sz="3600" baseline="30000" dirty="0">
                <a:solidFill>
                  <a:schemeClr val="bg1"/>
                </a:solidFill>
              </a:rPr>
              <a:t>®</a:t>
            </a:r>
            <a:r>
              <a:rPr lang="en-US" sz="3600" dirty="0">
                <a:solidFill>
                  <a:schemeClr val="bg1"/>
                </a:solidFill>
              </a:rPr>
              <a:t> per </a:t>
            </a:r>
            <a:r>
              <a:rPr lang="en-US" sz="3600" dirty="0" err="1">
                <a:solidFill>
                  <a:schemeClr val="bg1"/>
                </a:solidFill>
              </a:rPr>
              <a:t>ragazzi</a:t>
            </a:r>
            <a:r>
              <a:rPr lang="en-US" sz="3600" dirty="0">
                <a:solidFill>
                  <a:schemeClr val="bg1"/>
                </a:solidFill>
              </a:rPr>
              <a:t> (</a:t>
            </a:r>
            <a:r>
              <a:rPr lang="en-US" sz="3600" dirty="0" err="1">
                <a:solidFill>
                  <a:schemeClr val="bg1"/>
                </a:solidFill>
              </a:rPr>
              <a:t>vaniglia</a:t>
            </a:r>
            <a:r>
              <a:rPr lang="en-US" sz="3600" dirty="0">
                <a:solidFill>
                  <a:schemeClr val="bg1"/>
                </a:solidFill>
              </a:rPr>
              <a:t> o </a:t>
            </a:r>
            <a:r>
              <a:rPr lang="en-US" sz="3600" dirty="0" err="1">
                <a:solidFill>
                  <a:schemeClr val="bg1"/>
                </a:solidFill>
              </a:rPr>
              <a:t>cioccolato</a:t>
            </a:r>
            <a:r>
              <a:rPr lang="en-US" sz="3600" dirty="0">
                <a:solidFill>
                  <a:schemeClr val="bg1"/>
                </a:solidFill>
              </a:rPr>
              <a:t>) </a:t>
            </a:r>
          </a:p>
        </p:txBody>
      </p:sp>
      <p:pic>
        <p:nvPicPr>
          <p:cNvPr id="7" name="Picture 6" descr="Class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6309">
            <a:off x="1176518" y="3780730"/>
            <a:ext cx="1656220" cy="2427313"/>
          </a:xfrm>
          <a:prstGeom prst="rect">
            <a:avLst/>
          </a:prstGeom>
        </p:spPr>
      </p:pic>
      <p:pic>
        <p:nvPicPr>
          <p:cNvPr id="9" name="Picture 8" descr="Now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1595">
            <a:off x="784858" y="948997"/>
            <a:ext cx="1659697" cy="2427879"/>
          </a:xfrm>
          <a:prstGeom prst="rect">
            <a:avLst/>
          </a:prstGeom>
        </p:spPr>
      </p:pic>
      <p:pic>
        <p:nvPicPr>
          <p:cNvPr id="3" name="Picture 2" descr="KidsNowEU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9621">
            <a:off x="9301531" y="2965746"/>
            <a:ext cx="2311124" cy="231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4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70"/>
            <a:ext cx="12192000" cy="6857330"/>
          </a:xfrm>
          <a:prstGeom prst="rect">
            <a:avLst/>
          </a:prstGeom>
          <a:solidFill>
            <a:srgbClr val="96C9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4043" fontAlgn="base">
              <a:spcBef>
                <a:spcPct val="0"/>
              </a:spcBef>
              <a:spcAft>
                <a:spcPct val="0"/>
              </a:spcAft>
            </a:pPr>
            <a:endParaRPr lang="en-US" sz="2175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16735" y="757893"/>
            <a:ext cx="8591903" cy="1142888"/>
          </a:xfrm>
        </p:spPr>
        <p:txBody>
          <a:bodyPr/>
          <a:lstStyle/>
          <a:p>
            <a:pPr algn="l"/>
            <a:r>
              <a:rPr lang="en-US" sz="4649" b="1" dirty="0" err="1">
                <a:solidFill>
                  <a:schemeClr val="accent3"/>
                </a:solidFill>
              </a:rPr>
              <a:t>Soluzioni</a:t>
            </a:r>
            <a:r>
              <a:rPr lang="en-US" sz="4649" b="1" dirty="0">
                <a:solidFill>
                  <a:schemeClr val="accent3"/>
                </a:solidFill>
              </a:rPr>
              <a:t> </a:t>
            </a:r>
            <a:r>
              <a:rPr lang="en-US" sz="4649" b="1" dirty="0" err="1">
                <a:solidFill>
                  <a:schemeClr val="accent3"/>
                </a:solidFill>
              </a:rPr>
              <a:t>mirate</a:t>
            </a:r>
            <a:endParaRPr lang="en-US" sz="4649" b="1" dirty="0">
              <a:solidFill>
                <a:schemeClr val="accent3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2876269" y="1957614"/>
            <a:ext cx="8685812" cy="447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53" tIns="54427" rIns="108853" bIns="54427" numCol="1" anchor="t" anchorCtr="0" compatLnSpc="1">
            <a:prstTxWarp prst="textNoShape">
              <a:avLst/>
            </a:prstTxWarp>
          </a:bodyPr>
          <a:lstStyle>
            <a:lvl1pPr marL="542925" indent="-542925" algn="l" defTabSz="7254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5100" kern="1200">
                <a:solidFill>
                  <a:schemeClr val="tx1"/>
                </a:solidFill>
                <a:latin typeface="Verdana"/>
                <a:ea typeface="Verdana"/>
                <a:cs typeface="+mn-cs"/>
              </a:defRPr>
            </a:lvl1pPr>
            <a:lvl2pPr marL="1177925" indent="-452438" algn="l" defTabSz="7254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400" kern="1200">
                <a:solidFill>
                  <a:schemeClr val="tx1"/>
                </a:solidFill>
                <a:latin typeface="Verdana"/>
                <a:ea typeface="Verdana"/>
                <a:cs typeface="+mn-cs"/>
              </a:defRPr>
            </a:lvl2pPr>
            <a:lvl3pPr marL="1812925" indent="-361950" algn="l" defTabSz="7254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800" kern="1200">
                <a:solidFill>
                  <a:schemeClr val="tx1"/>
                </a:solidFill>
                <a:latin typeface="Verdana"/>
                <a:ea typeface="Verdana"/>
                <a:cs typeface="+mn-cs"/>
              </a:defRPr>
            </a:lvl3pPr>
            <a:lvl4pPr marL="2540000" indent="-361950" algn="l" defTabSz="7254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 kern="1200">
                <a:solidFill>
                  <a:schemeClr val="tx1"/>
                </a:solidFill>
                <a:latin typeface="Verdana"/>
                <a:ea typeface="Verdana"/>
                <a:cs typeface="+mn-cs"/>
              </a:defRPr>
            </a:lvl4pPr>
            <a:lvl5pPr marL="3265488" indent="-361950" algn="l" defTabSz="7254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200" kern="1200">
                <a:solidFill>
                  <a:schemeClr val="tx1"/>
                </a:solidFill>
                <a:latin typeface="Verdana"/>
                <a:ea typeface="Verdana"/>
                <a:cs typeface="+mn-cs"/>
              </a:defRPr>
            </a:lvl5pPr>
            <a:lvl6pPr marL="3991676" indent="-362880" algn="l" defTabSz="72575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17435" indent="-362880" algn="l" defTabSz="72575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43195" indent="-362880" algn="l" defTabSz="72575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68954" indent="-362880" algn="l" defTabSz="72575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7140" indent="-377140">
              <a:lnSpc>
                <a:spcPct val="90000"/>
              </a:lnSpc>
              <a:spcBef>
                <a:spcPts val="0"/>
              </a:spcBef>
              <a:spcAft>
                <a:spcPts val="2250"/>
              </a:spcAft>
              <a:buClr>
                <a:srgbClr val="FFFFFF"/>
              </a:buClr>
            </a:pPr>
            <a:r>
              <a:rPr lang="en-US" sz="2700" dirty="0" err="1"/>
              <a:t>Personalizzate</a:t>
            </a:r>
            <a:r>
              <a:rPr lang="en-US" sz="2700" dirty="0"/>
              <a:t> per </a:t>
            </a:r>
            <a:r>
              <a:rPr lang="en-US" sz="2700" dirty="0" err="1"/>
              <a:t>i</a:t>
            </a:r>
            <a:r>
              <a:rPr lang="en-US" sz="2700" dirty="0"/>
              <a:t> </a:t>
            </a:r>
            <a:r>
              <a:rPr lang="en-US" sz="2700" dirty="0" err="1"/>
              <a:t>tuoi</a:t>
            </a:r>
            <a:r>
              <a:rPr lang="en-US" sz="2700" dirty="0"/>
              <a:t> </a:t>
            </a:r>
            <a:r>
              <a:rPr lang="en-US" sz="2700" dirty="0" err="1"/>
              <a:t>obiettivi</a:t>
            </a:r>
            <a:endParaRPr lang="en-US" sz="2700" dirty="0"/>
          </a:p>
          <a:p>
            <a:pPr marL="377140" indent="-377140">
              <a:lnSpc>
                <a:spcPct val="90000"/>
              </a:lnSpc>
              <a:spcBef>
                <a:spcPts val="0"/>
              </a:spcBef>
              <a:spcAft>
                <a:spcPts val="2250"/>
              </a:spcAft>
              <a:buClr>
                <a:srgbClr val="FFFFFF"/>
              </a:buClr>
            </a:pPr>
            <a:r>
              <a:rPr lang="en-US" sz="2700" dirty="0" err="1"/>
              <a:t>Mirate</a:t>
            </a:r>
            <a:r>
              <a:rPr lang="en-US" sz="2700" dirty="0"/>
              <a:t> </a:t>
            </a:r>
            <a:r>
              <a:rPr lang="en-US" sz="2700" dirty="0" err="1"/>
              <a:t>alle</a:t>
            </a:r>
            <a:r>
              <a:rPr lang="en-US" sz="2700" dirty="0"/>
              <a:t> </a:t>
            </a:r>
            <a:r>
              <a:rPr lang="en-US" sz="2700" dirty="0" err="1"/>
              <a:t>specifiche</a:t>
            </a:r>
            <a:r>
              <a:rPr lang="en-US" sz="2700" dirty="0"/>
              <a:t> </a:t>
            </a:r>
            <a:r>
              <a:rPr lang="en-US" sz="2700" dirty="0" err="1"/>
              <a:t>esigenze</a:t>
            </a:r>
            <a:r>
              <a:rPr lang="en-US" sz="2700" dirty="0"/>
              <a:t> </a:t>
            </a:r>
            <a:r>
              <a:rPr lang="en-US" sz="2700" dirty="0" err="1"/>
              <a:t>dei</a:t>
            </a:r>
            <a:r>
              <a:rPr lang="en-US" sz="2700" dirty="0"/>
              <a:t> </a:t>
            </a:r>
            <a:br>
              <a:rPr lang="en-US" sz="2700" dirty="0"/>
            </a:br>
            <a:r>
              <a:rPr lang="en-US" sz="2700" dirty="0" err="1"/>
              <a:t>tuoi</a:t>
            </a:r>
            <a:r>
              <a:rPr lang="en-US" sz="2700" dirty="0"/>
              <a:t> </a:t>
            </a:r>
            <a:r>
              <a:rPr lang="en-US" sz="2700" dirty="0" err="1"/>
              <a:t>obiettivi</a:t>
            </a:r>
            <a:r>
              <a:rPr lang="en-US" sz="2700" dirty="0"/>
              <a:t> </a:t>
            </a:r>
            <a:r>
              <a:rPr lang="en-US" sz="2700" dirty="0" err="1"/>
              <a:t>alimentari</a:t>
            </a:r>
            <a:r>
              <a:rPr lang="en-US" sz="2700" dirty="0"/>
              <a:t> </a:t>
            </a:r>
            <a:r>
              <a:rPr lang="en-US" sz="2700" dirty="0" err="1"/>
              <a:t>personali</a:t>
            </a:r>
            <a:endParaRPr lang="en-US" sz="2700" dirty="0"/>
          </a:p>
          <a:p>
            <a:pPr marL="377140" indent="-377140">
              <a:lnSpc>
                <a:spcPct val="90000"/>
              </a:lnSpc>
              <a:spcBef>
                <a:spcPts val="0"/>
              </a:spcBef>
              <a:spcAft>
                <a:spcPts val="2250"/>
              </a:spcAft>
              <a:buClr>
                <a:srgbClr val="FFFFFF"/>
              </a:buClr>
            </a:pPr>
            <a:r>
              <a:rPr lang="en-US" sz="2700" dirty="0" err="1"/>
              <a:t>Nutrizione</a:t>
            </a:r>
            <a:r>
              <a:rPr lang="en-US" sz="2700" dirty="0"/>
              <a:t> </a:t>
            </a:r>
            <a:r>
              <a:rPr lang="en-US" sz="2700" dirty="0" err="1"/>
              <a:t>giornaliera</a:t>
            </a:r>
            <a:r>
              <a:rPr lang="en-US" sz="2700" dirty="0"/>
              <a:t> </a:t>
            </a:r>
            <a:r>
              <a:rPr lang="en-US" sz="2700" dirty="0" err="1"/>
              <a:t>completa</a:t>
            </a:r>
            <a:endParaRPr lang="en-US" sz="2700" dirty="0"/>
          </a:p>
          <a:p>
            <a:pPr marL="377140" indent="-377140">
              <a:lnSpc>
                <a:spcPct val="90000"/>
              </a:lnSpc>
              <a:spcBef>
                <a:spcPts val="0"/>
              </a:spcBef>
              <a:spcAft>
                <a:spcPts val="2250"/>
              </a:spcAft>
              <a:buClr>
                <a:srgbClr val="FFFFFF"/>
              </a:buClr>
            </a:pPr>
            <a:r>
              <a:rPr lang="en-US" sz="2700" dirty="0"/>
              <a:t>Per </a:t>
            </a:r>
            <a:r>
              <a:rPr lang="en-US" sz="2700" dirty="0" err="1"/>
              <a:t>conoscere</a:t>
            </a:r>
            <a:r>
              <a:rPr lang="en-US" sz="2700" dirty="0"/>
              <a:t> le </a:t>
            </a:r>
            <a:r>
              <a:rPr lang="en-US" sz="2700" dirty="0" err="1"/>
              <a:t>nostre</a:t>
            </a:r>
            <a:r>
              <a:rPr lang="en-US" sz="2700" dirty="0"/>
              <a:t> </a:t>
            </a:r>
            <a:r>
              <a:rPr lang="en-US" sz="2700" dirty="0" err="1"/>
              <a:t>soluzioni</a:t>
            </a:r>
            <a:r>
              <a:rPr lang="en-US" sz="2700" dirty="0"/>
              <a:t> </a:t>
            </a:r>
            <a:r>
              <a:rPr lang="en-US" sz="2700" dirty="0" err="1"/>
              <a:t>mirate</a:t>
            </a:r>
            <a:r>
              <a:rPr lang="en-US" sz="2700" dirty="0"/>
              <a:t>, </a:t>
            </a:r>
            <a:r>
              <a:rPr lang="en-US" sz="2700" dirty="0" err="1"/>
              <a:t>chiedi</a:t>
            </a:r>
            <a:r>
              <a:rPr lang="en-US" sz="2700" dirty="0"/>
              <a:t> al </a:t>
            </a:r>
            <a:r>
              <a:rPr lang="en-US" sz="2700" dirty="0" err="1"/>
              <a:t>tuo</a:t>
            </a:r>
            <a:r>
              <a:rPr lang="en-US" sz="2700" dirty="0"/>
              <a:t> </a:t>
            </a:r>
            <a:r>
              <a:rPr lang="en-US" sz="2700" dirty="0" err="1"/>
              <a:t>Distributore</a:t>
            </a:r>
            <a:r>
              <a:rPr lang="en-US" sz="2700" dirty="0"/>
              <a:t> o </a:t>
            </a:r>
            <a:r>
              <a:rPr lang="en-US" sz="2700" dirty="0" err="1"/>
              <a:t>visita</a:t>
            </a:r>
            <a:r>
              <a:rPr lang="en-US" sz="2700" dirty="0"/>
              <a:t> reliv.co.uk</a:t>
            </a:r>
          </a:p>
        </p:txBody>
      </p:sp>
      <p:pic>
        <p:nvPicPr>
          <p:cNvPr id="6" name="Picture 5" descr="InnergizeEU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3437">
            <a:off x="137540" y="3482886"/>
            <a:ext cx="3131445" cy="3131445"/>
          </a:xfrm>
          <a:prstGeom prst="rect">
            <a:avLst/>
          </a:prstGeom>
        </p:spPr>
      </p:pic>
      <p:pic>
        <p:nvPicPr>
          <p:cNvPr id="10" name="Picture 9" descr="FibrestoreEU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0721">
            <a:off x="-109334" y="509133"/>
            <a:ext cx="3130585" cy="3130585"/>
          </a:xfrm>
          <a:prstGeom prst="rect">
            <a:avLst/>
          </a:prstGeom>
        </p:spPr>
      </p:pic>
      <p:pic>
        <p:nvPicPr>
          <p:cNvPr id="11" name="Picture 10" descr="LunaRichCEU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7330">
            <a:off x="9794017" y="1028257"/>
            <a:ext cx="2585620" cy="258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83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5"/>
            <a:ext cx="12192000" cy="685733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4043" fontAlgn="base">
              <a:spcBef>
                <a:spcPct val="0"/>
              </a:spcBef>
              <a:spcAft>
                <a:spcPct val="0"/>
              </a:spcAft>
            </a:pPr>
            <a:endParaRPr lang="en-US" sz="2175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541" y="225426"/>
            <a:ext cx="10972919" cy="1142888"/>
          </a:xfrm>
        </p:spPr>
        <p:txBody>
          <a:bodyPr/>
          <a:lstStyle/>
          <a:p>
            <a:r>
              <a:rPr lang="en-US" sz="4724" b="1" dirty="0" err="1">
                <a:solidFill>
                  <a:schemeClr val="bg1"/>
                </a:solidFill>
              </a:rPr>
              <a:t>Reliv</a:t>
            </a:r>
            <a:r>
              <a:rPr lang="en-US" sz="4724" b="1" dirty="0">
                <a:solidFill>
                  <a:schemeClr val="bg1"/>
                </a:solidFill>
              </a:rPr>
              <a:t> </a:t>
            </a:r>
            <a:r>
              <a:rPr lang="en-US" sz="4724" b="1" dirty="0" err="1">
                <a:solidFill>
                  <a:schemeClr val="bg1"/>
                </a:solidFill>
              </a:rPr>
              <a:t>Kalogris</a:t>
            </a:r>
            <a:r>
              <a:rPr lang="en-US" sz="4724" b="1" dirty="0">
                <a:solidFill>
                  <a:schemeClr val="bg1"/>
                </a:solidFill>
              </a:rPr>
              <a:t> Foundation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24093" y="1252799"/>
            <a:ext cx="6758367" cy="4821176"/>
          </a:xfrm>
        </p:spPr>
        <p:txBody>
          <a:bodyPr/>
          <a:lstStyle/>
          <a:p>
            <a:pPr marL="411425" indent="-411425">
              <a:spcBef>
                <a:spcPts val="0"/>
              </a:spcBef>
              <a:spcAft>
                <a:spcPts val="1650"/>
              </a:spcAft>
              <a:buClr>
                <a:schemeClr val="accent3"/>
              </a:buClr>
            </a:pPr>
            <a:r>
              <a:rPr lang="it-IT" sz="3200" dirty="0"/>
              <a:t>Cerchiamo di restituire le benedizioni e vogliamo nutrire il mondo</a:t>
            </a:r>
          </a:p>
          <a:p>
            <a:pPr marL="411425" indent="-411425">
              <a:spcBef>
                <a:spcPts val="0"/>
              </a:spcBef>
              <a:spcAft>
                <a:spcPts val="1650"/>
              </a:spcAft>
              <a:buClr>
                <a:schemeClr val="accent3"/>
              </a:buClr>
            </a:pPr>
            <a:r>
              <a:rPr lang="en-US" sz="3150" dirty="0" err="1"/>
              <a:t>Noi</a:t>
            </a:r>
            <a:r>
              <a:rPr lang="en-US" sz="3150" dirty="0"/>
              <a:t> </a:t>
            </a:r>
            <a:r>
              <a:rPr lang="en-US" sz="3150" dirty="0" err="1"/>
              <a:t>forniamo</a:t>
            </a:r>
            <a:r>
              <a:rPr lang="en-US" sz="3150" dirty="0"/>
              <a:t> </a:t>
            </a:r>
            <a:r>
              <a:rPr lang="en-US" sz="3150" dirty="0" err="1"/>
              <a:t>nutrizione</a:t>
            </a:r>
            <a:r>
              <a:rPr lang="en-US" sz="3150" dirty="0"/>
              <a:t> </a:t>
            </a:r>
            <a:r>
              <a:rPr lang="en-US" sz="3150" dirty="0" err="1"/>
              <a:t>attraverso</a:t>
            </a:r>
            <a:r>
              <a:rPr lang="en-US" sz="3150" dirty="0"/>
              <a:t> </a:t>
            </a:r>
            <a:r>
              <a:rPr lang="en-US" sz="3150" dirty="0" err="1"/>
              <a:t>centinaia</a:t>
            </a:r>
            <a:r>
              <a:rPr lang="en-US" sz="3150" dirty="0"/>
              <a:t> di </a:t>
            </a:r>
            <a:r>
              <a:rPr lang="en-US" sz="3150" dirty="0" err="1"/>
              <a:t>programmi</a:t>
            </a:r>
            <a:r>
              <a:rPr lang="en-US" sz="3150" dirty="0"/>
              <a:t> in </a:t>
            </a:r>
            <a:r>
              <a:rPr lang="en-US" sz="3150" dirty="0" err="1"/>
              <a:t>tutto</a:t>
            </a:r>
            <a:r>
              <a:rPr lang="en-US" sz="3150" dirty="0"/>
              <a:t> </a:t>
            </a:r>
            <a:r>
              <a:rPr lang="en-US" sz="3150" dirty="0" err="1"/>
              <a:t>il</a:t>
            </a:r>
            <a:r>
              <a:rPr lang="en-US" sz="3150" dirty="0"/>
              <a:t> mondo</a:t>
            </a:r>
          </a:p>
          <a:p>
            <a:pPr marL="411425" indent="-411425">
              <a:spcBef>
                <a:spcPts val="0"/>
              </a:spcBef>
              <a:spcAft>
                <a:spcPts val="1650"/>
              </a:spcAft>
              <a:buClr>
                <a:schemeClr val="accent3"/>
              </a:buClr>
            </a:pPr>
            <a:r>
              <a:rPr lang="en-US" sz="3150" dirty="0" err="1"/>
              <a:t>Supportato</a:t>
            </a:r>
            <a:r>
              <a:rPr lang="en-US" sz="3150" dirty="0"/>
              <a:t> </a:t>
            </a:r>
            <a:r>
              <a:rPr lang="en-US" sz="3150" dirty="0" err="1"/>
              <a:t>dai</a:t>
            </a:r>
            <a:r>
              <a:rPr lang="en-US" sz="3150" dirty="0"/>
              <a:t> </a:t>
            </a:r>
            <a:r>
              <a:rPr lang="en-US" sz="3150" dirty="0" err="1"/>
              <a:t>Distributori</a:t>
            </a:r>
            <a:r>
              <a:rPr lang="en-US" sz="3150" dirty="0"/>
              <a:t> </a:t>
            </a:r>
            <a:r>
              <a:rPr lang="en-US" sz="3150" dirty="0" err="1"/>
              <a:t>che</a:t>
            </a:r>
            <a:r>
              <a:rPr lang="en-US" sz="3150" dirty="0"/>
              <a:t> </a:t>
            </a:r>
            <a:r>
              <a:rPr lang="en-US" sz="3150" dirty="0" err="1"/>
              <a:t>vogliono</a:t>
            </a:r>
            <a:r>
              <a:rPr lang="en-US" sz="3150" dirty="0"/>
              <a:t> fare la </a:t>
            </a:r>
            <a:r>
              <a:rPr lang="en-US" sz="3150" dirty="0" err="1"/>
              <a:t>differenza</a:t>
            </a:r>
            <a:r>
              <a:rPr lang="en-US" sz="3150" dirty="0"/>
              <a:t> con </a:t>
            </a:r>
            <a:r>
              <a:rPr lang="en-US" sz="3150" dirty="0" err="1"/>
              <a:t>prodotti</a:t>
            </a:r>
            <a:r>
              <a:rPr lang="en-US" sz="3150" dirty="0"/>
              <a:t> </a:t>
            </a:r>
            <a:r>
              <a:rPr lang="en-US" sz="3150" dirty="0" err="1"/>
              <a:t>che</a:t>
            </a:r>
            <a:r>
              <a:rPr lang="en-US" sz="3150" dirty="0"/>
              <a:t> </a:t>
            </a:r>
            <a:r>
              <a:rPr lang="en-US" sz="3150" dirty="0" err="1"/>
              <a:t>conoscono</a:t>
            </a:r>
            <a:r>
              <a:rPr lang="en-US" sz="3150" dirty="0"/>
              <a:t> ed </a:t>
            </a:r>
            <a:r>
              <a:rPr lang="en-US" sz="3150" dirty="0" err="1"/>
              <a:t>amano</a:t>
            </a:r>
            <a:endParaRPr lang="en-US" sz="315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149">
            <a:off x="1003298" y="3971542"/>
            <a:ext cx="2679364" cy="2284090"/>
          </a:xfrm>
          <a:prstGeom prst="rect">
            <a:avLst/>
          </a:prstGeom>
          <a:ln w="76200" cmpd="sng"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8557">
            <a:off x="490775" y="1701057"/>
            <a:ext cx="3842546" cy="2160869"/>
          </a:xfrm>
          <a:prstGeom prst="rect">
            <a:avLst/>
          </a:prstGeom>
          <a:ln w="76200" cmpd="sng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26762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UAthlet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2547" y="3765285"/>
            <a:ext cx="3420166" cy="2005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830320"/>
            <a:ext cx="5100320" cy="3027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3840" y="4683347"/>
            <a:ext cx="47548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Verdana"/>
                <a:cs typeface="Verdana"/>
              </a:rPr>
              <a:t>I </a:t>
            </a:r>
            <a:r>
              <a:rPr lang="en-US" sz="2800" b="1" dirty="0" err="1">
                <a:solidFill>
                  <a:schemeClr val="bg1"/>
                </a:solidFill>
                <a:latin typeface="Verdana"/>
                <a:cs typeface="Verdana"/>
              </a:rPr>
              <a:t>migliori</a:t>
            </a:r>
            <a:r>
              <a:rPr lang="en-US" sz="2800" b="1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Verdana"/>
                <a:cs typeface="Verdana"/>
              </a:rPr>
              <a:t>atleti</a:t>
            </a:r>
            <a:r>
              <a:rPr lang="en-US" sz="2800" b="1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Verdana"/>
                <a:cs typeface="Verdana"/>
              </a:rPr>
              <a:t>europei</a:t>
            </a:r>
            <a:r>
              <a:rPr lang="en-US" sz="2800" b="1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Verdana"/>
                <a:cs typeface="Verdana"/>
              </a:rPr>
              <a:t>sponsorizzati</a:t>
            </a:r>
            <a:r>
              <a:rPr lang="en-US" sz="2800" b="1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Verdana"/>
                <a:cs typeface="Verdana"/>
              </a:rPr>
              <a:t>dai</a:t>
            </a:r>
            <a:r>
              <a:rPr lang="en-US" sz="2800" b="1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Verdana"/>
                <a:cs typeface="Verdana"/>
              </a:rPr>
              <a:t>prodotti</a:t>
            </a:r>
            <a:r>
              <a:rPr lang="en-US" sz="2800" b="1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Verdana"/>
                <a:cs typeface="Verdana"/>
              </a:rPr>
              <a:t>Reliv</a:t>
            </a:r>
            <a:r>
              <a:rPr lang="en-US" sz="2800" b="1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</a:p>
        </p:txBody>
      </p:sp>
      <p:pic>
        <p:nvPicPr>
          <p:cNvPr id="8" name="Picture 7" descr="EUAthletic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" y="645739"/>
            <a:ext cx="3154680" cy="2755353"/>
          </a:xfrm>
          <a:prstGeom prst="rect">
            <a:avLst/>
          </a:prstGeom>
        </p:spPr>
      </p:pic>
      <p:pic>
        <p:nvPicPr>
          <p:cNvPr id="3" name="Picture 2" descr="Corentin new top 3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00" t="15418" r="28496" b="1"/>
          <a:stretch/>
        </p:blipFill>
        <p:spPr>
          <a:xfrm>
            <a:off x="3393888" y="0"/>
            <a:ext cx="1707893" cy="3766357"/>
          </a:xfrm>
          <a:prstGeom prst="rect">
            <a:avLst/>
          </a:prstGeom>
        </p:spPr>
      </p:pic>
      <p:pic>
        <p:nvPicPr>
          <p:cNvPr id="5" name="Picture 4" descr="Brouleau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4" t="9083" r="14290" b="5211"/>
          <a:stretch/>
        </p:blipFill>
        <p:spPr>
          <a:xfrm>
            <a:off x="6930102" y="3821097"/>
            <a:ext cx="1718841" cy="303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15021"/>
      </p:ext>
    </p:extLst>
  </p:cSld>
  <p:clrMapOvr>
    <a:masterClrMapping/>
  </p:clrMapOvr>
</p:sld>
</file>

<file path=ppt/theme/theme1.xml><?xml version="1.0" encoding="utf-8"?>
<a:theme xmlns:a="http://schemas.openxmlformats.org/drawingml/2006/main" name="RELIVtheme">
  <a:themeElements>
    <a:clrScheme name="Reliv Color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B1B0"/>
      </a:accent1>
      <a:accent2>
        <a:srgbClr val="00A4E4"/>
      </a:accent2>
      <a:accent3>
        <a:srgbClr val="FFFFFF"/>
      </a:accent3>
      <a:accent4>
        <a:srgbClr val="F14723"/>
      </a:accent4>
      <a:accent5>
        <a:srgbClr val="F8971D"/>
      </a:accent5>
      <a:accent6>
        <a:srgbClr val="7BB931"/>
      </a:accent6>
      <a:hlink>
        <a:srgbClr val="00B1B0"/>
      </a:hlink>
      <a:folHlink>
        <a:srgbClr val="00A4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609</Words>
  <Application>Microsoft Macintosh PowerPoint</Application>
  <PresentationFormat>Widescreen</PresentationFormat>
  <Paragraphs>117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Verdana</vt:lpstr>
      <vt:lpstr>RELIVtheme</vt:lpstr>
      <vt:lpstr>PowerPoint Presentation</vt:lpstr>
      <vt:lpstr>Reliv è una wellness company che aiuta le persone a condurre una vita felice e vitale.</vt:lpstr>
      <vt:lpstr>Siamo la Reliv.  Piacere di conoscerti.</vt:lpstr>
      <vt:lpstr>Il fabbisogno nutrizionale</vt:lpstr>
      <vt:lpstr>PowerPoint Presentation</vt:lpstr>
      <vt:lpstr>Nutrizione di base:  Tutti iniziano da qui! </vt:lpstr>
      <vt:lpstr>Soluzioni mirate</vt:lpstr>
      <vt:lpstr>Reliv Kalogris Foundation</vt:lpstr>
      <vt:lpstr>PowerPoint Presentation</vt:lpstr>
      <vt:lpstr>PowerPoint Presentation</vt:lpstr>
      <vt:lpstr>PowerPoint Presentation</vt:lpstr>
      <vt:lpstr>I 5 modi per guadagnare con Reliv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Sei il migliore capo che tu abbia mai avuto</vt:lpstr>
      <vt:lpstr>Hai 2 modi per iniziare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Dominique Vill</dc:creator>
  <cp:lastModifiedBy>Brett Nunnally</cp:lastModifiedBy>
  <cp:revision>131</cp:revision>
  <dcterms:created xsi:type="dcterms:W3CDTF">2018-11-21T11:55:20Z</dcterms:created>
  <dcterms:modified xsi:type="dcterms:W3CDTF">2021-02-08T22:07:48Z</dcterms:modified>
</cp:coreProperties>
</file>