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5" r:id="rId19"/>
    <p:sldId id="276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C93D"/>
    <a:srgbClr val="704C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464" autoAdjust="0"/>
    <p:restoredTop sz="94660"/>
  </p:normalViewPr>
  <p:slideViewPr>
    <p:cSldViewPr snapToGrid="0">
      <p:cViewPr varScale="1">
        <p:scale>
          <a:sx n="86" d="100"/>
          <a:sy n="86" d="100"/>
        </p:scale>
        <p:origin x="403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EDE394-48EA-4865-94FB-15EAA42D7E9D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CF0B85-F51F-4DB4-B7C9-E7B6EB63AF6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2884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F3BBF-0647-A140-B919-E7CA770A341F}" type="slidenum">
              <a:rPr lang="en-US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4507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A789E3-A1A6-4AC7-9222-6E4B0C9E03C3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3957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A789E3-A1A6-4AC7-9222-6E4B0C9E03C3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4921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F3BBF-0647-A140-B919-E7CA770A341F}" type="slidenum">
              <a:rPr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6570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F3BBF-0647-A140-B919-E7CA770A341F}" type="slidenum">
              <a:rPr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211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2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4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7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2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7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3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48F35-DF9B-4F95-8E2C-3AD87F9A5CB7}" type="datetimeFigureOut">
              <a:rPr lang="en-US"/>
              <a:pPr>
                <a:defRPr/>
              </a:pPr>
              <a:t>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9B7981-5ABC-41C7-99C2-1362563CB3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101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A6C1B1-E950-49C1-B0C9-5FF8CD7D93C6}" type="datetimeFigureOut">
              <a:rPr lang="en-US"/>
              <a:pPr>
                <a:defRPr/>
              </a:pPr>
              <a:t>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D0903A-DEEC-4536-90FA-E585749BB5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297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4724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247" indent="0">
              <a:buNone/>
              <a:defRPr sz="2175">
                <a:solidFill>
                  <a:schemeClr val="tx1">
                    <a:tint val="75000"/>
                  </a:schemeClr>
                </a:solidFill>
              </a:defRPr>
            </a:lvl2pPr>
            <a:lvl3pPr marL="1088494" indent="0">
              <a:buNone/>
              <a:defRPr sz="1875">
                <a:solidFill>
                  <a:schemeClr val="tx1">
                    <a:tint val="75000"/>
                  </a:schemeClr>
                </a:solidFill>
              </a:defRPr>
            </a:lvl3pPr>
            <a:lvl4pPr marL="1632741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4pPr>
            <a:lvl5pPr marL="2176987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5pPr>
            <a:lvl6pPr marL="2721234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6pPr>
            <a:lvl7pPr marL="3265482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7pPr>
            <a:lvl8pPr marL="3809728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8pPr>
            <a:lvl9pPr marL="4353975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FADED-D64D-4C72-8A87-F10C8640539D}" type="datetimeFigureOut">
              <a:rPr lang="en-US"/>
              <a:pPr>
                <a:defRPr/>
              </a:pPr>
              <a:t>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D90D1D-05F2-4BE0-A781-E8E4D86CD9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962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3734" y="2133601"/>
            <a:ext cx="9652000" cy="6034088"/>
          </a:xfrm>
        </p:spPr>
        <p:txBody>
          <a:bodyPr/>
          <a:lstStyle>
            <a:lvl1pPr>
              <a:defRPr sz="3300"/>
            </a:lvl1pPr>
            <a:lvl2pPr>
              <a:defRPr sz="2850"/>
            </a:lvl2pPr>
            <a:lvl3pPr>
              <a:defRPr sz="2400"/>
            </a:lvl3pPr>
            <a:lvl4pPr>
              <a:defRPr sz="2175"/>
            </a:lvl4pPr>
            <a:lvl5pPr>
              <a:defRPr sz="2175"/>
            </a:lvl5pPr>
            <a:lvl6pPr>
              <a:defRPr sz="2175"/>
            </a:lvl6pPr>
            <a:lvl7pPr>
              <a:defRPr sz="2175"/>
            </a:lvl7pPr>
            <a:lvl8pPr>
              <a:defRPr sz="2175"/>
            </a:lvl8pPr>
            <a:lvl9pPr>
              <a:defRPr sz="21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8933" y="2133601"/>
            <a:ext cx="9654117" cy="6034088"/>
          </a:xfrm>
        </p:spPr>
        <p:txBody>
          <a:bodyPr/>
          <a:lstStyle>
            <a:lvl1pPr>
              <a:defRPr sz="3300"/>
            </a:lvl1pPr>
            <a:lvl2pPr>
              <a:defRPr sz="2850"/>
            </a:lvl2pPr>
            <a:lvl3pPr>
              <a:defRPr sz="2400"/>
            </a:lvl3pPr>
            <a:lvl4pPr>
              <a:defRPr sz="2175"/>
            </a:lvl4pPr>
            <a:lvl5pPr>
              <a:defRPr sz="2175"/>
            </a:lvl5pPr>
            <a:lvl6pPr>
              <a:defRPr sz="2175"/>
            </a:lvl6pPr>
            <a:lvl7pPr>
              <a:defRPr sz="2175"/>
            </a:lvl7pPr>
            <a:lvl8pPr>
              <a:defRPr sz="2175"/>
            </a:lvl8pPr>
            <a:lvl9pPr>
              <a:defRPr sz="21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C08E1F-8EAA-4072-8ECB-1BADB0375BD3}" type="datetimeFigureOut">
              <a:rPr lang="en-US"/>
              <a:pPr>
                <a:defRPr/>
              </a:pPr>
              <a:t>2/9/2023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B8C47B-1852-439B-B95E-201205FEC9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634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850" b="1"/>
            </a:lvl1pPr>
            <a:lvl2pPr marL="544247" indent="0">
              <a:buNone/>
              <a:defRPr sz="2400" b="1"/>
            </a:lvl2pPr>
            <a:lvl3pPr marL="1088494" indent="0">
              <a:buNone/>
              <a:defRPr sz="2175" b="1"/>
            </a:lvl3pPr>
            <a:lvl4pPr marL="1632741" indent="0">
              <a:buNone/>
              <a:defRPr sz="1875" b="1"/>
            </a:lvl4pPr>
            <a:lvl5pPr marL="2176987" indent="0">
              <a:buNone/>
              <a:defRPr sz="1875" b="1"/>
            </a:lvl5pPr>
            <a:lvl6pPr marL="2721234" indent="0">
              <a:buNone/>
              <a:defRPr sz="1875" b="1"/>
            </a:lvl6pPr>
            <a:lvl7pPr marL="3265482" indent="0">
              <a:buNone/>
              <a:defRPr sz="1875" b="1"/>
            </a:lvl7pPr>
            <a:lvl8pPr marL="3809728" indent="0">
              <a:buNone/>
              <a:defRPr sz="1875" b="1"/>
            </a:lvl8pPr>
            <a:lvl9pPr marL="4353975" indent="0">
              <a:buNone/>
              <a:defRPr sz="187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850"/>
            </a:lvl1pPr>
            <a:lvl2pPr>
              <a:defRPr sz="2400"/>
            </a:lvl2pPr>
            <a:lvl3pPr>
              <a:defRPr sz="2175"/>
            </a:lvl3pPr>
            <a:lvl4pPr>
              <a:defRPr sz="1875"/>
            </a:lvl4pPr>
            <a:lvl5pPr>
              <a:defRPr sz="1875"/>
            </a:lvl5pPr>
            <a:lvl6pPr>
              <a:defRPr sz="1875"/>
            </a:lvl6pPr>
            <a:lvl7pPr>
              <a:defRPr sz="1875"/>
            </a:lvl7pPr>
            <a:lvl8pPr>
              <a:defRPr sz="1875"/>
            </a:lvl8pPr>
            <a:lvl9pPr>
              <a:defRPr sz="18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7" y="1535113"/>
            <a:ext cx="5389034" cy="639762"/>
          </a:xfrm>
        </p:spPr>
        <p:txBody>
          <a:bodyPr anchor="b"/>
          <a:lstStyle>
            <a:lvl1pPr marL="0" indent="0">
              <a:buNone/>
              <a:defRPr sz="2850" b="1"/>
            </a:lvl1pPr>
            <a:lvl2pPr marL="544247" indent="0">
              <a:buNone/>
              <a:defRPr sz="2400" b="1"/>
            </a:lvl2pPr>
            <a:lvl3pPr marL="1088494" indent="0">
              <a:buNone/>
              <a:defRPr sz="2175" b="1"/>
            </a:lvl3pPr>
            <a:lvl4pPr marL="1632741" indent="0">
              <a:buNone/>
              <a:defRPr sz="1875" b="1"/>
            </a:lvl4pPr>
            <a:lvl5pPr marL="2176987" indent="0">
              <a:buNone/>
              <a:defRPr sz="1875" b="1"/>
            </a:lvl5pPr>
            <a:lvl6pPr marL="2721234" indent="0">
              <a:buNone/>
              <a:defRPr sz="1875" b="1"/>
            </a:lvl6pPr>
            <a:lvl7pPr marL="3265482" indent="0">
              <a:buNone/>
              <a:defRPr sz="1875" b="1"/>
            </a:lvl7pPr>
            <a:lvl8pPr marL="3809728" indent="0">
              <a:buNone/>
              <a:defRPr sz="1875" b="1"/>
            </a:lvl8pPr>
            <a:lvl9pPr marL="4353975" indent="0">
              <a:buNone/>
              <a:defRPr sz="187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2174875"/>
            <a:ext cx="5389034" cy="3951288"/>
          </a:xfrm>
        </p:spPr>
        <p:txBody>
          <a:bodyPr/>
          <a:lstStyle>
            <a:lvl1pPr>
              <a:defRPr sz="2850"/>
            </a:lvl1pPr>
            <a:lvl2pPr>
              <a:defRPr sz="2400"/>
            </a:lvl2pPr>
            <a:lvl3pPr>
              <a:defRPr sz="2175"/>
            </a:lvl3pPr>
            <a:lvl4pPr>
              <a:defRPr sz="1875"/>
            </a:lvl4pPr>
            <a:lvl5pPr>
              <a:defRPr sz="1875"/>
            </a:lvl5pPr>
            <a:lvl6pPr>
              <a:defRPr sz="1875"/>
            </a:lvl6pPr>
            <a:lvl7pPr>
              <a:defRPr sz="1875"/>
            </a:lvl7pPr>
            <a:lvl8pPr>
              <a:defRPr sz="1875"/>
            </a:lvl8pPr>
            <a:lvl9pPr>
              <a:defRPr sz="18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7C0A9C-F88E-44C9-9F8C-4A6EF426757F}" type="datetimeFigureOut">
              <a:rPr lang="en-US"/>
              <a:pPr>
                <a:defRPr/>
              </a:pPr>
              <a:t>2/9/2023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563587-7B37-41AF-A934-CCAEB9668E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765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7D9741-7073-43B7-B72F-FBAA8A71EF10}" type="datetimeFigureOut">
              <a:rPr lang="en-US"/>
              <a:pPr>
                <a:defRPr/>
              </a:pPr>
              <a:t>2/9/2023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32AA3-31A3-468E-B89C-A15DB203E1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041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46F1BE-1636-4B00-89F3-615FB96A245B}" type="datetimeFigureOut">
              <a:rPr lang="en-US"/>
              <a:pPr>
                <a:defRPr/>
              </a:pPr>
              <a:t>2/9/2023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F2F9D1-C2F0-4271-8DE4-31A8BF7C3E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085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1"/>
            <a:ext cx="6815666" cy="5853113"/>
          </a:xfrm>
        </p:spPr>
        <p:txBody>
          <a:bodyPr/>
          <a:lstStyle>
            <a:lvl1pPr>
              <a:defRPr sz="3824"/>
            </a:lvl1pPr>
            <a:lvl2pPr>
              <a:defRPr sz="3300"/>
            </a:lvl2pPr>
            <a:lvl3pPr>
              <a:defRPr sz="285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650"/>
            </a:lvl1pPr>
            <a:lvl2pPr marL="544247" indent="0">
              <a:buNone/>
              <a:defRPr sz="1425"/>
            </a:lvl2pPr>
            <a:lvl3pPr marL="1088494" indent="0">
              <a:buNone/>
              <a:defRPr sz="1200"/>
            </a:lvl3pPr>
            <a:lvl4pPr marL="1632741" indent="0">
              <a:buNone/>
              <a:defRPr sz="1050"/>
            </a:lvl4pPr>
            <a:lvl5pPr marL="2176987" indent="0">
              <a:buNone/>
              <a:defRPr sz="1050"/>
            </a:lvl5pPr>
            <a:lvl6pPr marL="2721234" indent="0">
              <a:buNone/>
              <a:defRPr sz="1050"/>
            </a:lvl6pPr>
            <a:lvl7pPr marL="3265482" indent="0">
              <a:buNone/>
              <a:defRPr sz="1050"/>
            </a:lvl7pPr>
            <a:lvl8pPr marL="3809728" indent="0">
              <a:buNone/>
              <a:defRPr sz="1050"/>
            </a:lvl8pPr>
            <a:lvl9pPr marL="4353975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E1C39B-630F-4BA0-B597-550DD1689943}" type="datetimeFigureOut">
              <a:rPr lang="en-US"/>
              <a:pPr>
                <a:defRPr/>
              </a:pPr>
              <a:t>2/9/2023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66AAAB-D5B5-405B-846D-E0685EB4E6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953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8" y="4800601"/>
            <a:ext cx="7315200" cy="566738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8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824"/>
            </a:lvl1pPr>
            <a:lvl2pPr marL="544247" indent="0">
              <a:buNone/>
              <a:defRPr sz="3300"/>
            </a:lvl2pPr>
            <a:lvl3pPr marL="1088494" indent="0">
              <a:buNone/>
              <a:defRPr sz="2850"/>
            </a:lvl3pPr>
            <a:lvl4pPr marL="1632741" indent="0">
              <a:buNone/>
              <a:defRPr sz="2400"/>
            </a:lvl4pPr>
            <a:lvl5pPr marL="2176987" indent="0">
              <a:buNone/>
              <a:defRPr sz="2400"/>
            </a:lvl5pPr>
            <a:lvl6pPr marL="2721234" indent="0">
              <a:buNone/>
              <a:defRPr sz="2400"/>
            </a:lvl6pPr>
            <a:lvl7pPr marL="3265482" indent="0">
              <a:buNone/>
              <a:defRPr sz="2400"/>
            </a:lvl7pPr>
            <a:lvl8pPr marL="3809728" indent="0">
              <a:buNone/>
              <a:defRPr sz="2400"/>
            </a:lvl8pPr>
            <a:lvl9pPr marL="4353975" indent="0">
              <a:buNone/>
              <a:defRPr sz="24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8" y="5367339"/>
            <a:ext cx="7315200" cy="804862"/>
          </a:xfrm>
        </p:spPr>
        <p:txBody>
          <a:bodyPr/>
          <a:lstStyle>
            <a:lvl1pPr marL="0" indent="0">
              <a:buNone/>
              <a:defRPr sz="1650"/>
            </a:lvl1pPr>
            <a:lvl2pPr marL="544247" indent="0">
              <a:buNone/>
              <a:defRPr sz="1425"/>
            </a:lvl2pPr>
            <a:lvl3pPr marL="1088494" indent="0">
              <a:buNone/>
              <a:defRPr sz="1200"/>
            </a:lvl3pPr>
            <a:lvl4pPr marL="1632741" indent="0">
              <a:buNone/>
              <a:defRPr sz="1050"/>
            </a:lvl4pPr>
            <a:lvl5pPr marL="2176987" indent="0">
              <a:buNone/>
              <a:defRPr sz="1050"/>
            </a:lvl5pPr>
            <a:lvl6pPr marL="2721234" indent="0">
              <a:buNone/>
              <a:defRPr sz="1050"/>
            </a:lvl6pPr>
            <a:lvl7pPr marL="3265482" indent="0">
              <a:buNone/>
              <a:defRPr sz="1050"/>
            </a:lvl7pPr>
            <a:lvl8pPr marL="3809728" indent="0">
              <a:buNone/>
              <a:defRPr sz="1050"/>
            </a:lvl8pPr>
            <a:lvl9pPr marL="4353975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690381-2FCC-48D2-B9B8-F4B51EEDC28D}" type="datetimeFigureOut">
              <a:rPr lang="en-US"/>
              <a:pPr>
                <a:defRPr/>
              </a:pPr>
              <a:t>2/9/2023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646E7E-0ECA-4133-A489-665A1FD84E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259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5B97-F82E-42FF-A027-0D3534754EDB}" type="datetimeFigureOut">
              <a:rPr lang="en-US"/>
              <a:pPr>
                <a:defRPr/>
              </a:pPr>
              <a:t>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1C738-22D8-46A5-9B84-7288151DBB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670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716251" y="366713"/>
            <a:ext cx="4876800" cy="78009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83734" y="366713"/>
            <a:ext cx="14429317" cy="78009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04818-99DE-4A53-A0F8-5FA939D3DFE9}" type="datetimeFigureOut">
              <a:rPr lang="en-US"/>
              <a:pPr>
                <a:defRPr/>
              </a:pPr>
              <a:t>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4B9277-D3AB-4643-9D89-C3B58993FB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947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541" y="275035"/>
            <a:ext cx="10972919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45152" tIns="72576" rIns="145152" bIns="7257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541" y="1600200"/>
            <a:ext cx="10972919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45152" tIns="72576" rIns="145152" bIns="7257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541" y="6356748"/>
            <a:ext cx="2845316" cy="364331"/>
          </a:xfrm>
          <a:prstGeom prst="rect">
            <a:avLst/>
          </a:prstGeom>
        </p:spPr>
        <p:txBody>
          <a:bodyPr vert="horz" wrap="square" lIns="145152" tIns="72576" rIns="145152" bIns="72576" numCol="1" anchor="ctr" anchorCtr="0" compatLnSpc="1">
            <a:prstTxWarp prst="textNoShape">
              <a:avLst/>
            </a:prstTxWarp>
          </a:bodyPr>
          <a:lstStyle>
            <a:lvl1pPr>
              <a:defRPr sz="1425">
                <a:solidFill>
                  <a:srgbClr val="898989"/>
                </a:solidFill>
                <a:latin typeface="Verdana" pitchFamily="34" charset="0"/>
                <a:ea typeface="Verdana"/>
              </a:defRPr>
            </a:lvl1pPr>
          </a:lstStyle>
          <a:p>
            <a:pPr defTabSz="544043" fontAlgn="base">
              <a:spcBef>
                <a:spcPct val="0"/>
              </a:spcBef>
              <a:spcAft>
                <a:spcPct val="0"/>
              </a:spcAft>
              <a:defRPr/>
            </a:pPr>
            <a:fld id="{AF1F6812-E1C2-47CD-B9D2-00C6D0032BA2}" type="datetimeFigureOut">
              <a:rPr lang="en-US" smtClean="0"/>
              <a:pPr defTabSz="544043" fontAlgn="base">
                <a:spcBef>
                  <a:spcPct val="0"/>
                </a:spcBef>
                <a:spcAft>
                  <a:spcPct val="0"/>
                </a:spcAft>
                <a:defRPr/>
              </a:pPr>
              <a:t>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591" y="6356748"/>
            <a:ext cx="3860819" cy="364331"/>
          </a:xfrm>
          <a:prstGeom prst="rect">
            <a:avLst/>
          </a:prstGeom>
        </p:spPr>
        <p:txBody>
          <a:bodyPr vert="horz" lIns="145152" tIns="72576" rIns="145152" bIns="72576" rtlCol="0" anchor="ctr"/>
          <a:lstStyle>
            <a:lvl1pPr algn="ctr" defTabSz="544247" fontAlgn="auto">
              <a:spcBef>
                <a:spcPts val="0"/>
              </a:spcBef>
              <a:spcAft>
                <a:spcPts val="0"/>
              </a:spcAft>
              <a:defRPr sz="1425">
                <a:solidFill>
                  <a:schemeClr val="tx1">
                    <a:tint val="75000"/>
                  </a:schemeClr>
                </a:solidFill>
                <a:latin typeface="Verdana"/>
                <a:ea typeface="+mn-ea"/>
              </a:defRPr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144" y="6356748"/>
            <a:ext cx="2845316" cy="364331"/>
          </a:xfrm>
          <a:prstGeom prst="rect">
            <a:avLst/>
          </a:prstGeom>
        </p:spPr>
        <p:txBody>
          <a:bodyPr vert="horz" wrap="square" lIns="145152" tIns="72576" rIns="145152" bIns="72576" numCol="1" anchor="ctr" anchorCtr="0" compatLnSpc="1">
            <a:prstTxWarp prst="textNoShape">
              <a:avLst/>
            </a:prstTxWarp>
          </a:bodyPr>
          <a:lstStyle>
            <a:lvl1pPr algn="r">
              <a:defRPr sz="1425">
                <a:solidFill>
                  <a:srgbClr val="898989"/>
                </a:solidFill>
                <a:latin typeface="Verdana" pitchFamily="34" charset="0"/>
                <a:ea typeface="Verdana"/>
              </a:defRPr>
            </a:lvl1pPr>
          </a:lstStyle>
          <a:p>
            <a:pPr defTabSz="544043" fontAlgn="base">
              <a:spcBef>
                <a:spcPct val="0"/>
              </a:spcBef>
              <a:spcAft>
                <a:spcPct val="0"/>
              </a:spcAft>
              <a:defRPr/>
            </a:pPr>
            <a:fld id="{B5D1C987-F417-412F-BDA5-23F25C3B73BE}" type="slidenum">
              <a:rPr lang="en-US" smtClean="0"/>
              <a:pPr defTabSz="544043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402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544043" rtl="0" eaLnBrk="1" fontAlgn="base" hangingPunct="1">
        <a:spcBef>
          <a:spcPct val="0"/>
        </a:spcBef>
        <a:spcAft>
          <a:spcPct val="0"/>
        </a:spcAft>
        <a:defRPr sz="5249" kern="1200">
          <a:solidFill>
            <a:schemeClr val="tx1"/>
          </a:solidFill>
          <a:latin typeface="Verdana"/>
          <a:ea typeface="Verdana"/>
          <a:cs typeface="+mj-cs"/>
        </a:defRPr>
      </a:lvl1pPr>
      <a:lvl2pPr algn="ctr" defTabSz="544043" rtl="0" eaLnBrk="1" fontAlgn="base" hangingPunct="1">
        <a:spcBef>
          <a:spcPct val="0"/>
        </a:spcBef>
        <a:spcAft>
          <a:spcPct val="0"/>
        </a:spcAft>
        <a:defRPr sz="5249">
          <a:solidFill>
            <a:schemeClr val="tx1"/>
          </a:solidFill>
          <a:latin typeface="Verdana" pitchFamily="34" charset="0"/>
          <a:ea typeface="MS PGothic" pitchFamily="34" charset="-128"/>
        </a:defRPr>
      </a:lvl2pPr>
      <a:lvl3pPr algn="ctr" defTabSz="544043" rtl="0" eaLnBrk="1" fontAlgn="base" hangingPunct="1">
        <a:spcBef>
          <a:spcPct val="0"/>
        </a:spcBef>
        <a:spcAft>
          <a:spcPct val="0"/>
        </a:spcAft>
        <a:defRPr sz="5249">
          <a:solidFill>
            <a:schemeClr val="tx1"/>
          </a:solidFill>
          <a:latin typeface="Verdana" pitchFamily="34" charset="0"/>
          <a:ea typeface="MS PGothic" pitchFamily="34" charset="-128"/>
        </a:defRPr>
      </a:lvl3pPr>
      <a:lvl4pPr algn="ctr" defTabSz="544043" rtl="0" eaLnBrk="1" fontAlgn="base" hangingPunct="1">
        <a:spcBef>
          <a:spcPct val="0"/>
        </a:spcBef>
        <a:spcAft>
          <a:spcPct val="0"/>
        </a:spcAft>
        <a:defRPr sz="5249">
          <a:solidFill>
            <a:schemeClr val="tx1"/>
          </a:solidFill>
          <a:latin typeface="Verdana" pitchFamily="34" charset="0"/>
          <a:ea typeface="MS PGothic" pitchFamily="34" charset="-128"/>
        </a:defRPr>
      </a:lvl4pPr>
      <a:lvl5pPr algn="ctr" defTabSz="544043" rtl="0" eaLnBrk="1" fontAlgn="base" hangingPunct="1">
        <a:spcBef>
          <a:spcPct val="0"/>
        </a:spcBef>
        <a:spcAft>
          <a:spcPct val="0"/>
        </a:spcAft>
        <a:defRPr sz="5249">
          <a:solidFill>
            <a:schemeClr val="tx1"/>
          </a:solidFill>
          <a:latin typeface="Verdana" pitchFamily="34" charset="0"/>
          <a:ea typeface="MS PGothic" pitchFamily="34" charset="-128"/>
        </a:defRPr>
      </a:lvl5pPr>
      <a:lvl6pPr marL="342854" algn="ctr" defTabSz="544043" rtl="0" eaLnBrk="1" fontAlgn="base" hangingPunct="1">
        <a:spcBef>
          <a:spcPct val="0"/>
        </a:spcBef>
        <a:spcAft>
          <a:spcPct val="0"/>
        </a:spcAft>
        <a:defRPr sz="5249">
          <a:solidFill>
            <a:schemeClr val="tx1"/>
          </a:solidFill>
          <a:latin typeface="Verdana" pitchFamily="34" charset="0"/>
          <a:ea typeface="MS PGothic" pitchFamily="34" charset="-128"/>
        </a:defRPr>
      </a:lvl6pPr>
      <a:lvl7pPr marL="685709" algn="ctr" defTabSz="544043" rtl="0" eaLnBrk="1" fontAlgn="base" hangingPunct="1">
        <a:spcBef>
          <a:spcPct val="0"/>
        </a:spcBef>
        <a:spcAft>
          <a:spcPct val="0"/>
        </a:spcAft>
        <a:defRPr sz="5249">
          <a:solidFill>
            <a:schemeClr val="tx1"/>
          </a:solidFill>
          <a:latin typeface="Verdana" pitchFamily="34" charset="0"/>
          <a:ea typeface="MS PGothic" pitchFamily="34" charset="-128"/>
        </a:defRPr>
      </a:lvl7pPr>
      <a:lvl8pPr marL="1028563" algn="ctr" defTabSz="544043" rtl="0" eaLnBrk="1" fontAlgn="base" hangingPunct="1">
        <a:spcBef>
          <a:spcPct val="0"/>
        </a:spcBef>
        <a:spcAft>
          <a:spcPct val="0"/>
        </a:spcAft>
        <a:defRPr sz="5249">
          <a:solidFill>
            <a:schemeClr val="tx1"/>
          </a:solidFill>
          <a:latin typeface="Verdana" pitchFamily="34" charset="0"/>
          <a:ea typeface="MS PGothic" pitchFamily="34" charset="-128"/>
        </a:defRPr>
      </a:lvl8pPr>
      <a:lvl9pPr marL="1371417" algn="ctr" defTabSz="544043" rtl="0" eaLnBrk="1" fontAlgn="base" hangingPunct="1">
        <a:spcBef>
          <a:spcPct val="0"/>
        </a:spcBef>
        <a:spcAft>
          <a:spcPct val="0"/>
        </a:spcAft>
        <a:defRPr sz="5249">
          <a:solidFill>
            <a:schemeClr val="tx1"/>
          </a:solidFill>
          <a:latin typeface="Verdana" pitchFamily="34" charset="0"/>
          <a:ea typeface="MS PGothic" pitchFamily="34" charset="-128"/>
        </a:defRPr>
      </a:lvl9pPr>
    </p:titleStyle>
    <p:bodyStyle>
      <a:lvl1pPr marL="407139" indent="-407139" algn="l" defTabSz="544043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824" kern="1200">
          <a:solidFill>
            <a:schemeClr val="tx1"/>
          </a:solidFill>
          <a:latin typeface="Verdana"/>
          <a:ea typeface="Verdana"/>
          <a:cs typeface="+mn-cs"/>
        </a:defRPr>
      </a:lvl1pPr>
      <a:lvl2pPr marL="883326" indent="-339283" algn="l" defTabSz="544043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3300" kern="1200">
          <a:solidFill>
            <a:schemeClr val="tx1"/>
          </a:solidFill>
          <a:latin typeface="Verdana"/>
          <a:ea typeface="Verdana"/>
          <a:cs typeface="+mn-cs"/>
        </a:defRPr>
      </a:lvl2pPr>
      <a:lvl3pPr marL="1359512" indent="-271426" algn="l" defTabSz="544043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850" kern="1200">
          <a:solidFill>
            <a:schemeClr val="tx1"/>
          </a:solidFill>
          <a:latin typeface="Verdana"/>
          <a:ea typeface="Verdana"/>
          <a:cs typeface="+mn-cs"/>
        </a:defRPr>
      </a:lvl3pPr>
      <a:lvl4pPr marL="1904746" indent="-271426" algn="l" defTabSz="544043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Verdana"/>
          <a:ea typeface="Verdana"/>
          <a:cs typeface="+mn-cs"/>
        </a:defRPr>
      </a:lvl4pPr>
      <a:lvl5pPr marL="2448789" indent="-271426" algn="l" defTabSz="544043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400" kern="1200">
          <a:solidFill>
            <a:schemeClr val="tx1"/>
          </a:solidFill>
          <a:latin typeface="Verdana"/>
          <a:ea typeface="Verdana"/>
          <a:cs typeface="+mn-cs"/>
        </a:defRPr>
      </a:lvl5pPr>
      <a:lvl6pPr marL="2993358" indent="-272124" algn="l" defTabSz="544247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7605" indent="-272124" algn="l" defTabSz="544247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1852" indent="-272124" algn="l" defTabSz="544247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6099" indent="-272124" algn="l" defTabSz="544247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4247" rtl="0" eaLnBrk="1" latinLnBrk="0" hangingPunct="1">
        <a:defRPr sz="2175" kern="1200">
          <a:solidFill>
            <a:schemeClr val="tx1"/>
          </a:solidFill>
          <a:latin typeface="+mn-lt"/>
          <a:ea typeface="+mn-ea"/>
          <a:cs typeface="+mn-cs"/>
        </a:defRPr>
      </a:lvl1pPr>
      <a:lvl2pPr marL="544247" algn="l" defTabSz="544247" rtl="0" eaLnBrk="1" latinLnBrk="0" hangingPunct="1">
        <a:defRPr sz="2175" kern="1200">
          <a:solidFill>
            <a:schemeClr val="tx1"/>
          </a:solidFill>
          <a:latin typeface="+mn-lt"/>
          <a:ea typeface="+mn-ea"/>
          <a:cs typeface="+mn-cs"/>
        </a:defRPr>
      </a:lvl2pPr>
      <a:lvl3pPr marL="1088494" algn="l" defTabSz="544247" rtl="0" eaLnBrk="1" latinLnBrk="0" hangingPunct="1">
        <a:defRPr sz="2175" kern="1200">
          <a:solidFill>
            <a:schemeClr val="tx1"/>
          </a:solidFill>
          <a:latin typeface="+mn-lt"/>
          <a:ea typeface="+mn-ea"/>
          <a:cs typeface="+mn-cs"/>
        </a:defRPr>
      </a:lvl3pPr>
      <a:lvl4pPr marL="1632741" algn="l" defTabSz="544247" rtl="0" eaLnBrk="1" latinLnBrk="0" hangingPunct="1">
        <a:defRPr sz="2175" kern="1200">
          <a:solidFill>
            <a:schemeClr val="tx1"/>
          </a:solidFill>
          <a:latin typeface="+mn-lt"/>
          <a:ea typeface="+mn-ea"/>
          <a:cs typeface="+mn-cs"/>
        </a:defRPr>
      </a:lvl4pPr>
      <a:lvl5pPr marL="2176987" algn="l" defTabSz="544247" rtl="0" eaLnBrk="1" latinLnBrk="0" hangingPunct="1">
        <a:defRPr sz="2175" kern="1200">
          <a:solidFill>
            <a:schemeClr val="tx1"/>
          </a:solidFill>
          <a:latin typeface="+mn-lt"/>
          <a:ea typeface="+mn-ea"/>
          <a:cs typeface="+mn-cs"/>
        </a:defRPr>
      </a:lvl5pPr>
      <a:lvl6pPr marL="2721234" algn="l" defTabSz="544247" rtl="0" eaLnBrk="1" latinLnBrk="0" hangingPunct="1">
        <a:defRPr sz="2175" kern="1200">
          <a:solidFill>
            <a:schemeClr val="tx1"/>
          </a:solidFill>
          <a:latin typeface="+mn-lt"/>
          <a:ea typeface="+mn-ea"/>
          <a:cs typeface="+mn-cs"/>
        </a:defRPr>
      </a:lvl6pPr>
      <a:lvl7pPr marL="3265482" algn="l" defTabSz="544247" rtl="0" eaLnBrk="1" latinLnBrk="0" hangingPunct="1">
        <a:defRPr sz="2175" kern="1200">
          <a:solidFill>
            <a:schemeClr val="tx1"/>
          </a:solidFill>
          <a:latin typeface="+mn-lt"/>
          <a:ea typeface="+mn-ea"/>
          <a:cs typeface="+mn-cs"/>
        </a:defRPr>
      </a:lvl7pPr>
      <a:lvl8pPr marL="3809728" algn="l" defTabSz="544247" rtl="0" eaLnBrk="1" latinLnBrk="0" hangingPunct="1">
        <a:defRPr sz="2175" kern="1200">
          <a:solidFill>
            <a:schemeClr val="tx1"/>
          </a:solidFill>
          <a:latin typeface="+mn-lt"/>
          <a:ea typeface="+mn-ea"/>
          <a:cs typeface="+mn-cs"/>
        </a:defRPr>
      </a:lvl8pPr>
      <a:lvl9pPr marL="4353975" algn="l" defTabSz="544247" rtl="0" eaLnBrk="1" latinLnBrk="0" hangingPunct="1">
        <a:defRPr sz="21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emf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35"/>
            <a:ext cx="12192000" cy="6857330"/>
          </a:xfrm>
          <a:prstGeom prst="rect">
            <a:avLst/>
          </a:prstGeom>
          <a:solidFill>
            <a:schemeClr val="accent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US" sz="2175" dirty="0">
              <a:solidFill>
                <a:srgbClr val="FFFF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335"/>
            <a:ext cx="12192000" cy="6857330"/>
          </a:xfrm>
          <a:prstGeom prst="rect">
            <a:avLst/>
          </a:prstGeom>
          <a:solidFill>
            <a:schemeClr val="accent4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US" sz="2175" dirty="0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35"/>
            <a:ext cx="12192000" cy="6857330"/>
          </a:xfrm>
          <a:prstGeom prst="rect">
            <a:avLst/>
          </a:prstGeom>
          <a:solidFill>
            <a:schemeClr val="accent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US" sz="2175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35"/>
            <a:ext cx="12192000" cy="6857330"/>
          </a:xfrm>
          <a:prstGeom prst="rect">
            <a:avLst/>
          </a:prstGeom>
          <a:solidFill>
            <a:schemeClr val="accent5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US" sz="2175" dirty="0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335"/>
            <a:ext cx="12192000" cy="6857330"/>
          </a:xfrm>
          <a:prstGeom prst="rect">
            <a:avLst/>
          </a:prstGeom>
          <a:solidFill>
            <a:schemeClr val="accent6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US" sz="2175" dirty="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685733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US" sz="2175" dirty="0">
              <a:solidFill>
                <a:srgbClr val="FFFFFF"/>
              </a:solidFill>
            </a:endParaRPr>
          </a:p>
        </p:txBody>
      </p:sp>
      <p:pic>
        <p:nvPicPr>
          <p:cNvPr id="3" name="Picture 2" descr="RelivWhite.ai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0451" y="676544"/>
            <a:ext cx="4114398" cy="4114398"/>
          </a:xfrm>
          <a:prstGeom prst="rect">
            <a:avLst/>
          </a:prstGeom>
        </p:spPr>
      </p:pic>
      <p:sp>
        <p:nvSpPr>
          <p:cNvPr id="9" name="Title 3"/>
          <p:cNvSpPr txBox="1">
            <a:spLocks/>
          </p:cNvSpPr>
          <p:nvPr/>
        </p:nvSpPr>
        <p:spPr>
          <a:xfrm>
            <a:off x="0" y="5245247"/>
            <a:ext cx="12192000" cy="1008361"/>
          </a:xfrm>
          <a:prstGeom prst="rect">
            <a:avLst/>
          </a:prstGeom>
        </p:spPr>
        <p:txBody>
          <a:bodyPr/>
          <a:lstStyle>
            <a:lvl1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 kern="1200">
                <a:solidFill>
                  <a:schemeClr val="tx1"/>
                </a:solidFill>
                <a:latin typeface="Verdana"/>
                <a:ea typeface="Verdana"/>
                <a:cs typeface="+mj-cs"/>
              </a:defRPr>
            </a:lvl1pPr>
            <a:lvl2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4572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9144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13716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18288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pl-PL" sz="4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Odmieniamy życia już od 3</a:t>
            </a:r>
            <a:r>
              <a:rPr lang="en-US" sz="4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</a:t>
            </a:r>
            <a:r>
              <a:rPr lang="pl-PL" sz="4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-stu lat!</a:t>
            </a:r>
            <a:endParaRPr lang="en-US" sz="40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6888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3398"/>
            <a:ext cx="12192000" cy="6857330"/>
          </a:xfrm>
          <a:prstGeom prst="rect">
            <a:avLst/>
          </a:prstGeom>
          <a:solidFill>
            <a:srgbClr val="96C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US" sz="2175" dirty="0">
              <a:solidFill>
                <a:srgbClr val="FFFFFF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479744"/>
            <a:ext cx="12192000" cy="1294083"/>
          </a:xfrm>
        </p:spPr>
        <p:txBody>
          <a:bodyPr/>
          <a:lstStyle/>
          <a:p>
            <a:r>
              <a:rPr lang="en-US" sz="3600" b="1" dirty="0" err="1">
                <a:solidFill>
                  <a:schemeClr val="bg1"/>
                </a:solidFill>
              </a:rPr>
              <a:t>Reliv</a:t>
            </a:r>
            <a:r>
              <a:rPr lang="en-US" sz="3600" b="1" dirty="0">
                <a:solidFill>
                  <a:schemeClr val="bg1"/>
                </a:solidFill>
              </a:rPr>
              <a:t> to firma </a:t>
            </a:r>
            <a:r>
              <a:rPr lang="en-US" sz="3600" b="1" dirty="0" err="1">
                <a:solidFill>
                  <a:schemeClr val="bg1"/>
                </a:solidFill>
              </a:rPr>
              <a:t>ukierunkowana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na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zdrowy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styl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pl-PL" sz="3600" b="1" dirty="0">
                <a:solidFill>
                  <a:srgbClr val="FFFFFF"/>
                </a:solidFill>
              </a:rPr>
              <a:t>ż</a:t>
            </a:r>
            <a:r>
              <a:rPr lang="en-US" sz="3600" b="1" dirty="0" err="1">
                <a:solidFill>
                  <a:schemeClr val="bg1"/>
                </a:solidFill>
              </a:rPr>
              <a:t>ycia</a:t>
            </a:r>
            <a:r>
              <a:rPr lang="en-US" sz="3600" b="1" dirty="0">
                <a:solidFill>
                  <a:schemeClr val="bg1"/>
                </a:solidFill>
              </a:rPr>
              <a:t>, </a:t>
            </a:r>
            <a:r>
              <a:rPr lang="en-US" sz="3600" b="1" dirty="0" err="1">
                <a:solidFill>
                  <a:schemeClr val="bg1"/>
                </a:solidFill>
              </a:rPr>
              <a:t>która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pomaga</a:t>
            </a:r>
            <a:r>
              <a:rPr lang="pl-PL" sz="3600" b="1" dirty="0">
                <a:solidFill>
                  <a:schemeClr val="bg1"/>
                </a:solidFill>
              </a:rPr>
              <a:t> ludziom być spełnionym na wiele sposobów</a:t>
            </a:r>
            <a:r>
              <a:rPr lang="en-US" sz="3600" b="1" dirty="0">
                <a:solidFill>
                  <a:schemeClr val="bg1"/>
                </a:solidFill>
              </a:rPr>
              <a:t>.  </a:t>
            </a:r>
          </a:p>
        </p:txBody>
      </p:sp>
      <p:pic>
        <p:nvPicPr>
          <p:cNvPr id="3" name="Picture 2" descr="_I8A7403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46" r="1136"/>
          <a:stretch/>
        </p:blipFill>
        <p:spPr>
          <a:xfrm>
            <a:off x="2912167" y="2234726"/>
            <a:ext cx="5997703" cy="4033876"/>
          </a:xfrm>
          <a:prstGeom prst="rect">
            <a:avLst/>
          </a:prstGeom>
          <a:ln w="76200" cmpd="sng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48770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733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US" sz="2175">
              <a:solidFill>
                <a:srgbClr val="FFFFFF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46562" y="428022"/>
            <a:ext cx="6943047" cy="1142888"/>
          </a:xfrm>
        </p:spPr>
        <p:txBody>
          <a:bodyPr/>
          <a:lstStyle/>
          <a:p>
            <a:pPr algn="l"/>
            <a:r>
              <a:rPr lang="en-US" sz="4000" b="1" dirty="0" err="1">
                <a:solidFill>
                  <a:schemeClr val="bg1"/>
                </a:solidFill>
              </a:rPr>
              <a:t>Jesteśmy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Reliv</a:t>
            </a:r>
            <a:r>
              <a:rPr lang="en-US" sz="4000" b="1" dirty="0">
                <a:solidFill>
                  <a:schemeClr val="bg1"/>
                </a:solidFill>
              </a:rPr>
              <a:t>, </a:t>
            </a:r>
            <a:r>
              <a:rPr lang="pl-PL" sz="4000" b="1" dirty="0">
                <a:solidFill>
                  <a:schemeClr val="bg1"/>
                </a:solidFill>
              </a:rPr>
              <a:t>     serdecznie Cię witamy!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58176" y="1842837"/>
            <a:ext cx="8582623" cy="4600125"/>
          </a:xfrm>
        </p:spPr>
        <p:txBody>
          <a:bodyPr/>
          <a:lstStyle/>
          <a:p>
            <a:pPr marL="342854" indent="-342854">
              <a:lnSpc>
                <a:spcPct val="90000"/>
              </a:lnSpc>
              <a:spcBef>
                <a:spcPts val="0"/>
              </a:spcBef>
              <a:spcAft>
                <a:spcPts val="1875"/>
              </a:spcAft>
              <a:buClr>
                <a:schemeClr val="accent3"/>
              </a:buClr>
            </a:pPr>
            <a:r>
              <a:rPr lang="pl-PL" sz="2400" dirty="0"/>
              <a:t>Wszystko zaczęło się</a:t>
            </a:r>
            <a:r>
              <a:rPr lang="en-US" sz="2400" dirty="0"/>
              <a:t> od </a:t>
            </a:r>
            <a:r>
              <a:rPr lang="en-US" sz="2400" dirty="0" err="1"/>
              <a:t>jednego</a:t>
            </a:r>
            <a:r>
              <a:rPr lang="en-US" sz="2400" dirty="0"/>
              <a:t> </a:t>
            </a:r>
            <a:r>
              <a:rPr lang="en-US" sz="2400" dirty="0" err="1"/>
              <a:t>produktu</a:t>
            </a:r>
            <a:r>
              <a:rPr lang="pl-PL" sz="2400" dirty="0"/>
              <a:t>      </a:t>
            </a:r>
            <a:r>
              <a:rPr lang="en-US" sz="2400" dirty="0"/>
              <a:t> </a:t>
            </a:r>
            <a:r>
              <a:rPr lang="en-US" sz="2400" dirty="0" err="1"/>
              <a:t>ponad</a:t>
            </a:r>
            <a:r>
              <a:rPr lang="pl-PL" sz="2400" dirty="0"/>
              <a:t> </a:t>
            </a:r>
            <a:r>
              <a:rPr lang="en-US" sz="2400" dirty="0"/>
              <a:t>35 lat </a:t>
            </a:r>
            <a:r>
              <a:rPr lang="en-US" sz="2400" dirty="0" err="1"/>
              <a:t>temu</a:t>
            </a:r>
            <a:endParaRPr lang="en-US" sz="2400" dirty="0"/>
          </a:p>
          <a:p>
            <a:pPr marL="342854" indent="-342854">
              <a:lnSpc>
                <a:spcPct val="90000"/>
              </a:lnSpc>
              <a:spcBef>
                <a:spcPts val="0"/>
              </a:spcBef>
              <a:spcAft>
                <a:spcPts val="1875"/>
              </a:spcAft>
              <a:buClr>
                <a:schemeClr val="accent3"/>
              </a:buClr>
            </a:pPr>
            <a:r>
              <a:rPr lang="en-US" sz="2400" dirty="0" err="1"/>
              <a:t>Tworzymy</a:t>
            </a:r>
            <a:r>
              <a:rPr lang="en-US" sz="2400" dirty="0"/>
              <a:t> </a:t>
            </a:r>
            <a:r>
              <a:rPr lang="en-US" sz="2400" dirty="0" err="1"/>
              <a:t>odżywcze</a:t>
            </a:r>
            <a:r>
              <a:rPr lang="en-US" sz="2400" dirty="0"/>
              <a:t> </a:t>
            </a:r>
            <a:r>
              <a:rPr lang="pl-PL" sz="2400" dirty="0" err="1"/>
              <a:t>formuly</a:t>
            </a:r>
            <a:r>
              <a:rPr lang="en-US" sz="2400" dirty="0"/>
              <a:t> </a:t>
            </a:r>
            <a:r>
              <a:rPr lang="pl-PL" sz="2400" dirty="0"/>
              <a:t>w postaci         </a:t>
            </a:r>
            <a:r>
              <a:rPr lang="pl-PL" sz="2400" dirty="0" err="1"/>
              <a:t>shake-ów</a:t>
            </a:r>
            <a:r>
              <a:rPr lang="pl-PL" sz="2400" dirty="0"/>
              <a:t> </a:t>
            </a:r>
            <a:r>
              <a:rPr lang="en-US" sz="2400" dirty="0" err="1"/>
              <a:t>dla</a:t>
            </a:r>
            <a:r>
              <a:rPr lang="en-US" sz="2400" dirty="0"/>
              <a:t> </a:t>
            </a:r>
            <a:r>
              <a:rPr lang="pl-PL" sz="2400" dirty="0"/>
              <a:t>Ciebie i </a:t>
            </a:r>
            <a:r>
              <a:rPr lang="en-US" sz="2400" dirty="0" err="1"/>
              <a:t>całej</a:t>
            </a:r>
            <a:r>
              <a:rPr lang="en-US" sz="2400" dirty="0"/>
              <a:t> </a:t>
            </a:r>
            <a:r>
              <a:rPr lang="en-US" sz="2400" dirty="0" err="1"/>
              <a:t>rodziny</a:t>
            </a:r>
            <a:r>
              <a:rPr lang="en-US" sz="2400" dirty="0"/>
              <a:t> </a:t>
            </a:r>
          </a:p>
          <a:p>
            <a:pPr marL="342854" indent="-342854">
              <a:lnSpc>
                <a:spcPct val="90000"/>
              </a:lnSpc>
              <a:spcBef>
                <a:spcPts val="0"/>
              </a:spcBef>
              <a:spcAft>
                <a:spcPts val="1875"/>
              </a:spcAft>
              <a:buClr>
                <a:schemeClr val="accent3"/>
              </a:buClr>
            </a:pPr>
            <a:r>
              <a:rPr lang="en-US" sz="2400" dirty="0" err="1"/>
              <a:t>Skupiamy</a:t>
            </a:r>
            <a:r>
              <a:rPr lang="en-US" sz="2400" dirty="0"/>
              <a:t> </a:t>
            </a:r>
            <a:r>
              <a:rPr lang="en-US" sz="2400" dirty="0" err="1"/>
              <a:t>się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jakości</a:t>
            </a:r>
            <a:r>
              <a:rPr lang="en-US" sz="2400" dirty="0"/>
              <a:t> </a:t>
            </a:r>
            <a:r>
              <a:rPr lang="en-US" sz="2400" dirty="0" err="1"/>
              <a:t>oraz</a:t>
            </a:r>
            <a:r>
              <a:rPr lang="en-US" sz="2400" dirty="0"/>
              <a:t> </a:t>
            </a:r>
            <a:r>
              <a:rPr lang="en-US" sz="2400" dirty="0" err="1"/>
              <a:t>nadzorujemy</a:t>
            </a:r>
            <a:r>
              <a:rPr lang="en-US" sz="2400" dirty="0"/>
              <a:t> </a:t>
            </a:r>
            <a:br>
              <a:rPr lang="en-US" sz="2400" dirty="0"/>
            </a:br>
            <a:r>
              <a:rPr lang="en-US" sz="2400" dirty="0" err="1"/>
              <a:t>proces</a:t>
            </a:r>
            <a:r>
              <a:rPr lang="en-US" sz="2400" dirty="0"/>
              <a:t> </a:t>
            </a:r>
            <a:r>
              <a:rPr lang="en-US" sz="2400" dirty="0" err="1"/>
              <a:t>produkcji</a:t>
            </a:r>
            <a:r>
              <a:rPr lang="en-US" sz="2400" dirty="0"/>
              <a:t> </a:t>
            </a:r>
            <a:r>
              <a:rPr lang="en-US" sz="2400" dirty="0" err="1"/>
              <a:t>badawczo-rozwojowej</a:t>
            </a:r>
            <a:r>
              <a:rPr lang="en-US" sz="2400" dirty="0"/>
              <a:t> (R&amp;D)</a:t>
            </a:r>
          </a:p>
          <a:p>
            <a:pPr marL="342854" indent="-342854">
              <a:lnSpc>
                <a:spcPct val="90000"/>
              </a:lnSpc>
              <a:spcBef>
                <a:spcPts val="0"/>
              </a:spcBef>
              <a:spcAft>
                <a:spcPts val="1875"/>
              </a:spcAft>
              <a:buClr>
                <a:schemeClr val="accent3"/>
              </a:buClr>
            </a:pPr>
            <a:r>
              <a:rPr lang="en-US" sz="2400" dirty="0" err="1"/>
              <a:t>Jesteśmy</a:t>
            </a:r>
            <a:r>
              <a:rPr lang="en-US" sz="2400" dirty="0"/>
              <a:t> </a:t>
            </a:r>
            <a:r>
              <a:rPr lang="en-US" sz="2400" dirty="0" err="1"/>
              <a:t>wiodącą</a:t>
            </a:r>
            <a:r>
              <a:rPr lang="en-US" sz="2400" dirty="0"/>
              <a:t> </a:t>
            </a:r>
            <a:r>
              <a:rPr lang="en-US" sz="2400" dirty="0" err="1"/>
              <a:t>firmą</a:t>
            </a:r>
            <a:r>
              <a:rPr lang="en-US" sz="2400" dirty="0"/>
              <a:t> w </a:t>
            </a:r>
            <a:r>
              <a:rPr lang="en-US" sz="2400" dirty="0" err="1"/>
              <a:t>branży</a:t>
            </a:r>
            <a:r>
              <a:rPr lang="en-US" sz="2400" dirty="0"/>
              <a:t> </a:t>
            </a:r>
            <a:r>
              <a:rPr lang="pl-PL" sz="2400" dirty="0" err="1"/>
              <a:t>wellness</a:t>
            </a:r>
            <a:r>
              <a:rPr lang="en-US" sz="2400" dirty="0"/>
              <a:t> </a:t>
            </a:r>
            <a:br>
              <a:rPr lang="en-US" sz="2400" dirty="0"/>
            </a:br>
            <a:r>
              <a:rPr lang="en-US" sz="2400" dirty="0"/>
              <a:t>od 35-stu lat</a:t>
            </a:r>
          </a:p>
          <a:p>
            <a:pPr marL="342854" indent="-342854">
              <a:lnSpc>
                <a:spcPct val="90000"/>
              </a:lnSpc>
              <a:spcBef>
                <a:spcPts val="0"/>
              </a:spcBef>
              <a:spcAft>
                <a:spcPts val="1875"/>
              </a:spcAft>
              <a:buClr>
                <a:schemeClr val="accent3"/>
              </a:buClr>
            </a:pPr>
            <a:r>
              <a:rPr lang="en-US" sz="2400" dirty="0" err="1"/>
              <a:t>Pomagamy</a:t>
            </a:r>
            <a:r>
              <a:rPr lang="en-US" sz="2400" dirty="0"/>
              <a:t> </a:t>
            </a:r>
            <a:r>
              <a:rPr lang="en-US" sz="2400" dirty="0" err="1"/>
              <a:t>ludziom</a:t>
            </a:r>
            <a:r>
              <a:rPr lang="en-US" sz="2400" dirty="0"/>
              <a:t> </a:t>
            </a:r>
            <a:r>
              <a:rPr lang="en-US" sz="2400" dirty="0" err="1"/>
              <a:t>zdobyć</a:t>
            </a:r>
            <a:r>
              <a:rPr lang="en-US" sz="2400" dirty="0"/>
              <a:t> to </a:t>
            </a:r>
            <a:r>
              <a:rPr lang="en-US" sz="2400" dirty="0" err="1"/>
              <a:t>czego</a:t>
            </a:r>
            <a:r>
              <a:rPr lang="en-US" sz="2400" dirty="0"/>
              <a:t> </a:t>
            </a:r>
            <a:r>
              <a:rPr lang="en-US" sz="2400" dirty="0" err="1"/>
              <a:t>potrzebują</a:t>
            </a:r>
            <a:r>
              <a:rPr lang="en-US" sz="2400" dirty="0"/>
              <a:t>: </a:t>
            </a:r>
            <a:r>
              <a:rPr lang="en-US" sz="2400" dirty="0" err="1"/>
              <a:t>utrzymani</a:t>
            </a:r>
            <a:r>
              <a:rPr lang="en-GB" sz="2400" dirty="0"/>
              <a:t>e</a:t>
            </a:r>
            <a:r>
              <a:rPr lang="en-US" sz="2400" dirty="0"/>
              <a:t> </a:t>
            </a:r>
            <a:r>
              <a:rPr lang="en-US" sz="2400" dirty="0" err="1"/>
              <a:t>dobrego</a:t>
            </a:r>
            <a:r>
              <a:rPr lang="en-US" sz="2400" dirty="0"/>
              <a:t> </a:t>
            </a:r>
            <a:r>
              <a:rPr lang="en-US" sz="2400" dirty="0" err="1"/>
              <a:t>zdrowia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niezależnoś</a:t>
            </a:r>
            <a:r>
              <a:rPr lang="pl-PL" sz="2400" dirty="0"/>
              <a:t>ci </a:t>
            </a:r>
            <a:r>
              <a:rPr lang="en-US" sz="2400" dirty="0" err="1"/>
              <a:t>finansow</a:t>
            </a:r>
            <a:r>
              <a:rPr lang="pl-PL" sz="2400" dirty="0"/>
              <a:t>ej</a:t>
            </a:r>
            <a:endParaRPr lang="en-US" sz="2400" dirty="0"/>
          </a:p>
          <a:p>
            <a:pPr marL="342854" indent="-342854">
              <a:lnSpc>
                <a:spcPct val="90000"/>
              </a:lnSpc>
              <a:spcBef>
                <a:spcPts val="0"/>
              </a:spcBef>
              <a:spcAft>
                <a:spcPts val="1875"/>
              </a:spcAft>
              <a:buClr>
                <a:schemeClr val="accent3"/>
              </a:buClr>
            </a:pPr>
            <a:endParaRPr lang="en-US" sz="27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84798">
            <a:off x="8294840" y="396871"/>
            <a:ext cx="2891929" cy="2891929"/>
          </a:xfrm>
          <a:prstGeom prst="rect">
            <a:avLst/>
          </a:prstGeom>
          <a:ln w="76200" cmpd="sng">
            <a:solidFill>
              <a:schemeClr val="bg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"/>
          <a:stretch/>
        </p:blipFill>
        <p:spPr>
          <a:xfrm rot="650589">
            <a:off x="8204264" y="2812318"/>
            <a:ext cx="3558992" cy="2167593"/>
          </a:xfrm>
          <a:prstGeom prst="rect">
            <a:avLst/>
          </a:prstGeom>
          <a:ln w="76200" cmpd="sng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855757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35"/>
            <a:ext cx="12192000" cy="685733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US" sz="2175">
              <a:solidFill>
                <a:srgbClr val="FFFFFF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38378" y="523347"/>
            <a:ext cx="7395282" cy="1142888"/>
          </a:xfrm>
        </p:spPr>
        <p:txBody>
          <a:bodyPr/>
          <a:lstStyle/>
          <a:p>
            <a:pPr algn="l"/>
            <a:r>
              <a:rPr lang="en-US" sz="4349" b="1" dirty="0" err="1"/>
              <a:t>Potrzeba</a:t>
            </a:r>
            <a:r>
              <a:rPr lang="en-US" sz="4349" b="1" dirty="0"/>
              <a:t> </a:t>
            </a:r>
            <a:r>
              <a:rPr lang="en-US" sz="4349" b="1" dirty="0" err="1"/>
              <a:t>dobrego</a:t>
            </a:r>
            <a:r>
              <a:rPr lang="en-US" sz="4349" b="1" dirty="0"/>
              <a:t> </a:t>
            </a:r>
            <a:r>
              <a:rPr lang="en-US" sz="4349" b="1" dirty="0" err="1"/>
              <a:t>odżywiania</a:t>
            </a:r>
            <a:endParaRPr lang="en-US" sz="4349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68859" y="1867094"/>
            <a:ext cx="7395281" cy="4843532"/>
          </a:xfrm>
        </p:spPr>
        <p:txBody>
          <a:bodyPr/>
          <a:lstStyle/>
          <a:p>
            <a:pPr lvl="0">
              <a:buClr>
                <a:schemeClr val="tx1"/>
              </a:buClr>
            </a:pPr>
            <a:r>
              <a:rPr lang="pl-PL" sz="3200" dirty="0">
                <a:solidFill>
                  <a:schemeClr val="bg1"/>
                </a:solidFill>
              </a:rPr>
              <a:t>Ludzie prowadzą aktywny          i stresujący tryb życia</a:t>
            </a:r>
            <a:endParaRPr lang="en-US" sz="3200" dirty="0">
              <a:solidFill>
                <a:schemeClr val="bg1"/>
              </a:solidFill>
            </a:endParaRPr>
          </a:p>
          <a:p>
            <a:pPr lvl="0">
              <a:buClr>
                <a:schemeClr val="tx1"/>
              </a:buClr>
            </a:pPr>
            <a:r>
              <a:rPr lang="pl-PL" sz="3200" dirty="0">
                <a:solidFill>
                  <a:schemeClr val="bg1"/>
                </a:solidFill>
              </a:rPr>
              <a:t>Nasze ciała potrzebują składników odżywczych  każdego dnia</a:t>
            </a:r>
            <a:endParaRPr lang="en-US" sz="3200" dirty="0">
              <a:solidFill>
                <a:schemeClr val="bg1"/>
              </a:solidFill>
            </a:endParaRPr>
          </a:p>
          <a:p>
            <a:pPr lvl="0">
              <a:buClr>
                <a:schemeClr val="tx1"/>
              </a:buClr>
            </a:pPr>
            <a:r>
              <a:rPr lang="pl-PL" sz="3200" dirty="0">
                <a:solidFill>
                  <a:schemeClr val="bg1"/>
                </a:solidFill>
              </a:rPr>
              <a:t>Ułatwiamy dobre odżywianie poprzez zapewnienie opatentowanych formuł odżywczych</a:t>
            </a:r>
            <a:endParaRPr lang="en-US" sz="3200" dirty="0">
              <a:solidFill>
                <a:schemeClr val="bg1"/>
              </a:solidFill>
            </a:endParaRPr>
          </a:p>
          <a:p>
            <a:pPr marL="342854" indent="-342854">
              <a:spcBef>
                <a:spcPts val="0"/>
              </a:spcBef>
              <a:spcAft>
                <a:spcPts val="2475"/>
              </a:spcAft>
              <a:buClr>
                <a:schemeClr val="tx1"/>
              </a:buClr>
            </a:pPr>
            <a:endParaRPr lang="en-US" sz="3375" dirty="0">
              <a:solidFill>
                <a:schemeClr val="bg1"/>
              </a:solidFill>
            </a:endParaRPr>
          </a:p>
        </p:txBody>
      </p:sp>
      <p:pic>
        <p:nvPicPr>
          <p:cNvPr id="7" name="Picture 6" descr="cheeseburger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90403">
            <a:off x="756990" y="647115"/>
            <a:ext cx="3327470" cy="2426632"/>
          </a:xfrm>
          <a:prstGeom prst="rect">
            <a:avLst/>
          </a:prstGeom>
          <a:ln w="76200" cmpd="sng">
            <a:solidFill>
              <a:schemeClr val="bg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93211">
            <a:off x="743384" y="3127650"/>
            <a:ext cx="3082094" cy="3082094"/>
          </a:xfrm>
          <a:prstGeom prst="rect">
            <a:avLst/>
          </a:prstGeom>
          <a:ln w="76200" cmpd="sng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35678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27094"/>
            <a:ext cx="12192000" cy="688509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US" sz="2175">
              <a:solidFill>
                <a:schemeClr val="bg1"/>
              </a:solidFill>
            </a:endParaRPr>
          </a:p>
        </p:txBody>
      </p:sp>
      <p:sp>
        <p:nvSpPr>
          <p:cNvPr id="9" name="Title 3"/>
          <p:cNvSpPr txBox="1">
            <a:spLocks/>
          </p:cNvSpPr>
          <p:nvPr/>
        </p:nvSpPr>
        <p:spPr>
          <a:xfrm>
            <a:off x="313509" y="471435"/>
            <a:ext cx="11612880" cy="1142888"/>
          </a:xfrm>
          <a:prstGeom prst="rect">
            <a:avLst/>
          </a:prstGeom>
        </p:spPr>
        <p:txBody>
          <a:bodyPr/>
          <a:lstStyle>
            <a:lvl1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 kern="1200">
                <a:solidFill>
                  <a:schemeClr val="tx1"/>
                </a:solidFill>
                <a:latin typeface="Verdana"/>
                <a:ea typeface="Verdana"/>
                <a:cs typeface="+mj-cs"/>
              </a:defRPr>
            </a:lvl1pPr>
            <a:lvl2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4572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9144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13716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18288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sz="3800" b="1" dirty="0" err="1">
                <a:latin typeface="Verdana" charset="0"/>
              </a:rPr>
              <a:t>Dlaczego</a:t>
            </a:r>
            <a:r>
              <a:rPr lang="pl-PL" sz="3800" b="1" dirty="0">
                <a:latin typeface="Verdana" charset="0"/>
              </a:rPr>
              <a:t> warto wybrać</a:t>
            </a:r>
            <a:r>
              <a:rPr lang="en-US" sz="3800" b="1" dirty="0">
                <a:latin typeface="Verdana" charset="0"/>
              </a:rPr>
              <a:t> </a:t>
            </a:r>
            <a:r>
              <a:rPr lang="en-US" sz="3800" b="1" dirty="0" err="1">
                <a:latin typeface="Verdana" charset="0"/>
              </a:rPr>
              <a:t>produkty</a:t>
            </a:r>
            <a:r>
              <a:rPr lang="pl-PL" sz="3800" b="1" dirty="0">
                <a:latin typeface="Verdana" charset="0"/>
              </a:rPr>
              <a:t> </a:t>
            </a:r>
            <a:r>
              <a:rPr lang="pl-PL" sz="3800" b="1" dirty="0" err="1">
                <a:latin typeface="Verdana" charset="0"/>
              </a:rPr>
              <a:t>Reliv</a:t>
            </a:r>
            <a:r>
              <a:rPr lang="en-US" sz="3800" b="1" dirty="0">
                <a:latin typeface="Verdana" charset="0"/>
              </a:rPr>
              <a:t>?</a:t>
            </a:r>
          </a:p>
        </p:txBody>
      </p:sp>
      <p:sp>
        <p:nvSpPr>
          <p:cNvPr id="10" name="Content Placeholder 4"/>
          <p:cNvSpPr txBox="1">
            <a:spLocks/>
          </p:cNvSpPr>
          <p:nvPr/>
        </p:nvSpPr>
        <p:spPr>
          <a:xfrm>
            <a:off x="609540" y="1911960"/>
            <a:ext cx="11582460" cy="5439433"/>
          </a:xfrm>
          <a:prstGeom prst="rect">
            <a:avLst/>
          </a:prstGeom>
        </p:spPr>
        <p:txBody>
          <a:bodyPr/>
          <a:lstStyle>
            <a:lvl1pPr marL="542925" indent="-542925" algn="l" defTabSz="7254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5100" kern="1200">
                <a:solidFill>
                  <a:schemeClr val="tx1"/>
                </a:solidFill>
                <a:latin typeface="Verdana"/>
                <a:ea typeface="Verdana"/>
                <a:cs typeface="+mn-cs"/>
              </a:defRPr>
            </a:lvl1pPr>
            <a:lvl2pPr marL="1177925" indent="-452438" algn="l" defTabSz="7254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4400" kern="1200">
                <a:solidFill>
                  <a:schemeClr val="tx1"/>
                </a:solidFill>
                <a:latin typeface="Verdana"/>
                <a:ea typeface="Verdana"/>
                <a:cs typeface="+mn-cs"/>
              </a:defRPr>
            </a:lvl2pPr>
            <a:lvl3pPr marL="1812925" indent="-361950" algn="l" defTabSz="7254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800" kern="1200">
                <a:solidFill>
                  <a:schemeClr val="tx1"/>
                </a:solidFill>
                <a:latin typeface="Verdana"/>
                <a:ea typeface="Verdana"/>
                <a:cs typeface="+mn-cs"/>
              </a:defRPr>
            </a:lvl3pPr>
            <a:lvl4pPr marL="2540000" indent="-361950" algn="l" defTabSz="7254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3200" kern="1200">
                <a:solidFill>
                  <a:schemeClr val="tx1"/>
                </a:solidFill>
                <a:latin typeface="Verdana"/>
                <a:ea typeface="Verdana"/>
                <a:cs typeface="+mn-cs"/>
              </a:defRPr>
            </a:lvl4pPr>
            <a:lvl5pPr marL="3265488" indent="-361950" algn="l" defTabSz="7254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 kern="1200">
                <a:solidFill>
                  <a:schemeClr val="tx1"/>
                </a:solidFill>
                <a:latin typeface="Verdana"/>
                <a:ea typeface="Verdana"/>
                <a:cs typeface="+mn-cs"/>
              </a:defRPr>
            </a:lvl5pPr>
            <a:lvl6pPr marL="3991676" indent="-362880" algn="l" defTabSz="72575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17435" indent="-362880" algn="l" defTabSz="72575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43195" indent="-362880" algn="l" defTabSz="72575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168954" indent="-362880" algn="l" defTabSz="72575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54" indent="-342854">
              <a:spcBef>
                <a:spcPts val="0"/>
              </a:spcBef>
              <a:spcAft>
                <a:spcPts val="1650"/>
              </a:spcAft>
              <a:buClr>
                <a:srgbClr val="000000"/>
              </a:buClr>
            </a:pPr>
            <a:r>
              <a:rPr lang="pl-PL" sz="4049" dirty="0">
                <a:solidFill>
                  <a:srgbClr val="FFFFFF"/>
                </a:solidFill>
              </a:rPr>
              <a:t>Proste o</a:t>
            </a:r>
            <a:r>
              <a:rPr lang="en-US" sz="4049" dirty="0" err="1">
                <a:solidFill>
                  <a:srgbClr val="FFFFFF"/>
                </a:solidFill>
              </a:rPr>
              <a:t>dżywi</a:t>
            </a:r>
            <a:r>
              <a:rPr lang="pl-PL" sz="4049" dirty="0">
                <a:solidFill>
                  <a:srgbClr val="FFFFFF"/>
                </a:solidFill>
              </a:rPr>
              <a:t>a</a:t>
            </a:r>
            <a:r>
              <a:rPr lang="en-US" sz="4049" dirty="0">
                <a:solidFill>
                  <a:srgbClr val="FFFFFF"/>
                </a:solidFill>
              </a:rPr>
              <a:t>n</a:t>
            </a:r>
            <a:r>
              <a:rPr lang="pl-PL" sz="4049" dirty="0" err="1">
                <a:solidFill>
                  <a:srgbClr val="FFFFFF"/>
                </a:solidFill>
              </a:rPr>
              <a:t>ie</a:t>
            </a:r>
            <a:endParaRPr lang="en-US" sz="4049" dirty="0">
              <a:solidFill>
                <a:srgbClr val="FFFFFF"/>
              </a:solidFill>
            </a:endParaRPr>
          </a:p>
          <a:p>
            <a:pPr marL="342854" indent="-342854">
              <a:spcBef>
                <a:spcPts val="0"/>
              </a:spcBef>
              <a:spcAft>
                <a:spcPts val="1650"/>
              </a:spcAft>
              <a:buClr>
                <a:srgbClr val="000000"/>
              </a:buClr>
            </a:pPr>
            <a:r>
              <a:rPr lang="en-US" sz="4049" dirty="0" err="1">
                <a:solidFill>
                  <a:srgbClr val="FFFFFF"/>
                </a:solidFill>
              </a:rPr>
              <a:t>Biodostępność</a:t>
            </a:r>
            <a:endParaRPr lang="en-US" sz="4049" dirty="0">
              <a:solidFill>
                <a:srgbClr val="FFFFFF"/>
              </a:solidFill>
            </a:endParaRPr>
          </a:p>
          <a:p>
            <a:pPr marL="342854" indent="-342854">
              <a:spcBef>
                <a:spcPts val="0"/>
              </a:spcBef>
              <a:spcAft>
                <a:spcPts val="1650"/>
              </a:spcAft>
              <a:buClr>
                <a:srgbClr val="000000"/>
              </a:buClr>
            </a:pPr>
            <a:r>
              <a:rPr lang="en-US" sz="4049" dirty="0" err="1">
                <a:solidFill>
                  <a:srgbClr val="FFFFFF"/>
                </a:solidFill>
              </a:rPr>
              <a:t>Synergizm</a:t>
            </a:r>
            <a:endParaRPr lang="en-US" sz="4049" dirty="0">
              <a:solidFill>
                <a:srgbClr val="FFFFFF"/>
              </a:solidFill>
            </a:endParaRPr>
          </a:p>
          <a:p>
            <a:pPr marL="342854" indent="-342854">
              <a:spcBef>
                <a:spcPts val="0"/>
              </a:spcBef>
              <a:spcAft>
                <a:spcPts val="1650"/>
              </a:spcAft>
              <a:buClr>
                <a:srgbClr val="000000"/>
              </a:buClr>
            </a:pPr>
            <a:r>
              <a:rPr lang="en-US" sz="4049" dirty="0" err="1">
                <a:solidFill>
                  <a:srgbClr val="FFFFFF"/>
                </a:solidFill>
              </a:rPr>
              <a:t>Gwarantowana</a:t>
            </a:r>
            <a:r>
              <a:rPr lang="en-US" sz="4049" dirty="0">
                <a:solidFill>
                  <a:srgbClr val="FFFFFF"/>
                </a:solidFill>
              </a:rPr>
              <a:t> </a:t>
            </a:r>
            <a:r>
              <a:rPr lang="en-US" sz="4049" dirty="0" err="1">
                <a:solidFill>
                  <a:srgbClr val="FFFFFF"/>
                </a:solidFill>
              </a:rPr>
              <a:t>jakość</a:t>
            </a:r>
            <a:r>
              <a:rPr lang="en-US" sz="4049" dirty="0">
                <a:solidFill>
                  <a:srgbClr val="FFFFFF"/>
                </a:solidFill>
              </a:rPr>
              <a:t> </a:t>
            </a:r>
            <a:r>
              <a:rPr lang="en-US" sz="4049" dirty="0" err="1">
                <a:solidFill>
                  <a:srgbClr val="FFFFFF"/>
                </a:solidFill>
              </a:rPr>
              <a:t>składników</a:t>
            </a:r>
            <a:endParaRPr lang="en-US" sz="4049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5414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35"/>
            <a:ext cx="12192000" cy="685733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US" sz="2175">
              <a:solidFill>
                <a:srgbClr val="FFFFFF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461100" y="747083"/>
            <a:ext cx="9244519" cy="1142888"/>
          </a:xfrm>
        </p:spPr>
        <p:txBody>
          <a:bodyPr/>
          <a:lstStyle/>
          <a:p>
            <a:pPr algn="l"/>
            <a:r>
              <a:rPr lang="en-US" sz="4724" b="1" dirty="0" err="1">
                <a:solidFill>
                  <a:srgbClr val="000000"/>
                </a:solidFill>
              </a:rPr>
              <a:t>Podstaw</a:t>
            </a:r>
            <a:r>
              <a:rPr lang="pl-PL" sz="4724" b="1" dirty="0">
                <a:solidFill>
                  <a:srgbClr val="000000"/>
                </a:solidFill>
              </a:rPr>
              <a:t>y</a:t>
            </a:r>
            <a:r>
              <a:rPr lang="en-US" sz="4724" b="1" dirty="0">
                <a:solidFill>
                  <a:srgbClr val="000000"/>
                </a:solidFill>
              </a:rPr>
              <a:t>: </a:t>
            </a:r>
            <a:br>
              <a:rPr lang="pl-PL" sz="4724" b="1" dirty="0">
                <a:solidFill>
                  <a:srgbClr val="000000"/>
                </a:solidFill>
              </a:rPr>
            </a:br>
            <a:r>
              <a:rPr lang="pl-PL" sz="4724" b="1" dirty="0">
                <a:solidFill>
                  <a:srgbClr val="000000"/>
                </a:solidFill>
              </a:rPr>
              <a:t>Każdy od tego</a:t>
            </a:r>
            <a:r>
              <a:rPr lang="en-US" sz="4724" b="1" dirty="0">
                <a:solidFill>
                  <a:srgbClr val="000000"/>
                </a:solidFill>
              </a:rPr>
              <a:t> </a:t>
            </a:r>
            <a:r>
              <a:rPr lang="en-US" sz="4724" b="1" dirty="0" err="1">
                <a:solidFill>
                  <a:srgbClr val="000000"/>
                </a:solidFill>
              </a:rPr>
              <a:t>zaczyn</a:t>
            </a:r>
            <a:r>
              <a:rPr lang="pl-PL" sz="4724" b="1" dirty="0">
                <a:solidFill>
                  <a:srgbClr val="000000"/>
                </a:solidFill>
              </a:rPr>
              <a:t>a</a:t>
            </a:r>
            <a:endParaRPr lang="en-US" sz="4724" b="1" dirty="0">
              <a:solidFill>
                <a:srgbClr val="00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506338" y="2471733"/>
            <a:ext cx="7990695" cy="4694728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2475"/>
              </a:spcAft>
              <a:buClr>
                <a:schemeClr val="tx1"/>
              </a:buClr>
            </a:pPr>
            <a:r>
              <a:rPr lang="en-US" sz="3600" dirty="0" err="1">
                <a:solidFill>
                  <a:schemeClr val="bg1"/>
                </a:solidFill>
              </a:rPr>
              <a:t>Kompletne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codzienne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i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zbilansowane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odżywi</a:t>
            </a:r>
            <a:r>
              <a:rPr lang="pl-PL" sz="3600" dirty="0">
                <a:solidFill>
                  <a:schemeClr val="bg1"/>
                </a:solidFill>
              </a:rPr>
              <a:t>a</a:t>
            </a:r>
            <a:r>
              <a:rPr lang="en-US" sz="3600" dirty="0" err="1">
                <a:solidFill>
                  <a:schemeClr val="bg1"/>
                </a:solidFill>
              </a:rPr>
              <a:t>nie</a:t>
            </a:r>
            <a:endParaRPr lang="en-US" sz="3600" dirty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  <a:spcAft>
                <a:spcPts val="2475"/>
              </a:spcAft>
              <a:buClr>
                <a:schemeClr val="tx1"/>
              </a:buClr>
            </a:pPr>
            <a:r>
              <a:rPr lang="en-US" sz="3600" dirty="0" err="1">
                <a:solidFill>
                  <a:schemeClr val="bg1"/>
                </a:solidFill>
              </a:rPr>
              <a:t>Reliv</a:t>
            </a:r>
            <a:r>
              <a:rPr lang="en-US" sz="3600" dirty="0">
                <a:solidFill>
                  <a:schemeClr val="bg1"/>
                </a:solidFill>
              </a:rPr>
              <a:t> Classic </a:t>
            </a:r>
            <a:r>
              <a:rPr lang="pl-PL" sz="3600" dirty="0">
                <a:solidFill>
                  <a:schemeClr val="bg1"/>
                </a:solidFill>
              </a:rPr>
              <a:t>(</a:t>
            </a:r>
            <a:r>
              <a:rPr lang="pl-PL" sz="3600" dirty="0" err="1">
                <a:solidFill>
                  <a:schemeClr val="bg1"/>
                </a:solidFill>
              </a:rPr>
              <a:t>original</a:t>
            </a:r>
            <a:r>
              <a:rPr lang="pl-PL" sz="3600" dirty="0">
                <a:solidFill>
                  <a:schemeClr val="bg1"/>
                </a:solidFill>
              </a:rPr>
              <a:t>) lub   </a:t>
            </a:r>
            <a:r>
              <a:rPr lang="en-US" sz="3600" dirty="0" err="1">
                <a:solidFill>
                  <a:schemeClr val="bg1"/>
                </a:solidFill>
              </a:rPr>
              <a:t>Reliv</a:t>
            </a:r>
            <a:r>
              <a:rPr lang="en-US" sz="3600" dirty="0">
                <a:solidFill>
                  <a:schemeClr val="bg1"/>
                </a:solidFill>
              </a:rPr>
              <a:t> Now (</a:t>
            </a:r>
            <a:r>
              <a:rPr lang="en-US" sz="3600" dirty="0" err="1">
                <a:solidFill>
                  <a:schemeClr val="bg1"/>
                </a:solidFill>
              </a:rPr>
              <a:t>wanili</a:t>
            </a:r>
            <a:r>
              <a:rPr lang="pl-PL" sz="3600" dirty="0">
                <a:solidFill>
                  <a:schemeClr val="bg1"/>
                </a:solidFill>
              </a:rPr>
              <a:t>a)</a:t>
            </a:r>
            <a:endParaRPr lang="en-US" sz="3600" dirty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  <a:spcAft>
                <a:spcPts val="2475"/>
              </a:spcAft>
              <a:buClr>
                <a:schemeClr val="tx1"/>
              </a:buClr>
            </a:pPr>
            <a:r>
              <a:rPr lang="en-US" sz="3600" dirty="0" err="1">
                <a:solidFill>
                  <a:schemeClr val="bg1"/>
                </a:solidFill>
              </a:rPr>
              <a:t>Reliv</a:t>
            </a:r>
            <a:r>
              <a:rPr lang="en-US" sz="3600" dirty="0">
                <a:solidFill>
                  <a:schemeClr val="bg1"/>
                </a:solidFill>
              </a:rPr>
              <a:t> Now </a:t>
            </a:r>
            <a:r>
              <a:rPr lang="en-US" sz="3600" dirty="0" err="1">
                <a:solidFill>
                  <a:schemeClr val="bg1"/>
                </a:solidFill>
              </a:rPr>
              <a:t>dla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dzieci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pl-PL" sz="3600" dirty="0">
                <a:solidFill>
                  <a:schemeClr val="bg1"/>
                </a:solidFill>
              </a:rPr>
              <a:t>     (</a:t>
            </a:r>
            <a:r>
              <a:rPr lang="en-US" sz="3600" dirty="0" err="1">
                <a:solidFill>
                  <a:schemeClr val="bg1"/>
                </a:solidFill>
              </a:rPr>
              <a:t>wanil</a:t>
            </a:r>
            <a:r>
              <a:rPr lang="pl-PL" sz="3600" dirty="0" err="1">
                <a:solidFill>
                  <a:schemeClr val="bg1"/>
                </a:solidFill>
              </a:rPr>
              <a:t>ia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lub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czekolad</a:t>
            </a:r>
            <a:r>
              <a:rPr lang="pl-PL" sz="3600" dirty="0">
                <a:solidFill>
                  <a:schemeClr val="bg1"/>
                </a:solidFill>
              </a:rPr>
              <a:t>a</a:t>
            </a:r>
            <a:r>
              <a:rPr lang="en-US" sz="3600" dirty="0">
                <a:solidFill>
                  <a:schemeClr val="bg1"/>
                </a:solidFill>
              </a:rPr>
              <a:t>)</a:t>
            </a:r>
          </a:p>
        </p:txBody>
      </p:sp>
      <p:pic>
        <p:nvPicPr>
          <p:cNvPr id="7" name="Picture 6" descr="Classic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16309">
            <a:off x="664637" y="3706431"/>
            <a:ext cx="1656220" cy="2427313"/>
          </a:xfrm>
          <a:prstGeom prst="rect">
            <a:avLst/>
          </a:prstGeom>
        </p:spPr>
      </p:pic>
      <p:pic>
        <p:nvPicPr>
          <p:cNvPr id="9" name="Picture 8" descr="Now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01595">
            <a:off x="423321" y="959248"/>
            <a:ext cx="1659697" cy="2427879"/>
          </a:xfrm>
          <a:prstGeom prst="rect">
            <a:avLst/>
          </a:prstGeom>
        </p:spPr>
      </p:pic>
      <p:pic>
        <p:nvPicPr>
          <p:cNvPr id="3" name="Picture 2" descr="KidsNowEU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29621">
            <a:off x="9249439" y="1916397"/>
            <a:ext cx="2311124" cy="23111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CB13EB2-3371-244F-85C8-2509F5D6457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9633">
            <a:off x="9587120" y="3970133"/>
            <a:ext cx="2950186" cy="2698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842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70"/>
            <a:ext cx="12192000" cy="6857330"/>
          </a:xfrm>
          <a:prstGeom prst="rect">
            <a:avLst/>
          </a:prstGeom>
          <a:solidFill>
            <a:srgbClr val="96C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US" sz="2175">
              <a:solidFill>
                <a:srgbClr val="FFFFFF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807007" y="611307"/>
            <a:ext cx="8591903" cy="1142888"/>
          </a:xfrm>
        </p:spPr>
        <p:txBody>
          <a:bodyPr/>
          <a:lstStyle/>
          <a:p>
            <a:pPr algn="l"/>
            <a:r>
              <a:rPr lang="en-US" sz="4500" b="1" dirty="0" err="1">
                <a:solidFill>
                  <a:schemeClr val="accent3"/>
                </a:solidFill>
              </a:rPr>
              <a:t>Wys</a:t>
            </a:r>
            <a:r>
              <a:rPr lang="pl-PL" sz="4500" b="1" dirty="0" err="1">
                <a:solidFill>
                  <a:schemeClr val="accent3"/>
                </a:solidFill>
              </a:rPr>
              <a:t>elekcjonowane</a:t>
            </a:r>
            <a:r>
              <a:rPr lang="pl-PL" sz="4500" b="1" dirty="0">
                <a:solidFill>
                  <a:schemeClr val="accent3"/>
                </a:solidFill>
              </a:rPr>
              <a:t> </a:t>
            </a:r>
            <a:r>
              <a:rPr lang="en-US" sz="4500" b="1" dirty="0" err="1">
                <a:solidFill>
                  <a:schemeClr val="accent3"/>
                </a:solidFill>
              </a:rPr>
              <a:t>Produkty</a:t>
            </a:r>
            <a:endParaRPr lang="en-US" sz="4500" b="1" dirty="0">
              <a:solidFill>
                <a:schemeClr val="accent3"/>
              </a:solidFill>
            </a:endParaRPr>
          </a:p>
        </p:txBody>
      </p:sp>
      <p:sp>
        <p:nvSpPr>
          <p:cNvPr id="7" name="Content Placeholder 4"/>
          <p:cNvSpPr txBox="1">
            <a:spLocks/>
          </p:cNvSpPr>
          <p:nvPr/>
        </p:nvSpPr>
        <p:spPr bwMode="auto">
          <a:xfrm>
            <a:off x="2912122" y="2437512"/>
            <a:ext cx="7668793" cy="4694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853" tIns="54427" rIns="108853" bIns="54427" numCol="1" anchor="t" anchorCtr="0" compatLnSpc="1">
            <a:prstTxWarp prst="textNoShape">
              <a:avLst/>
            </a:prstTxWarp>
          </a:bodyPr>
          <a:lstStyle>
            <a:lvl1pPr marL="542925" indent="-542925" algn="l" defTabSz="7254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5100" kern="1200">
                <a:solidFill>
                  <a:schemeClr val="tx1"/>
                </a:solidFill>
                <a:latin typeface="Verdana"/>
                <a:ea typeface="Verdana"/>
                <a:cs typeface="+mn-cs"/>
              </a:defRPr>
            </a:lvl1pPr>
            <a:lvl2pPr marL="1177925" indent="-452438" algn="l" defTabSz="7254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4400" kern="1200">
                <a:solidFill>
                  <a:schemeClr val="tx1"/>
                </a:solidFill>
                <a:latin typeface="Verdana"/>
                <a:ea typeface="Verdana"/>
                <a:cs typeface="+mn-cs"/>
              </a:defRPr>
            </a:lvl2pPr>
            <a:lvl3pPr marL="1812925" indent="-361950" algn="l" defTabSz="7254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800" kern="1200">
                <a:solidFill>
                  <a:schemeClr val="tx1"/>
                </a:solidFill>
                <a:latin typeface="Verdana"/>
                <a:ea typeface="Verdana"/>
                <a:cs typeface="+mn-cs"/>
              </a:defRPr>
            </a:lvl3pPr>
            <a:lvl4pPr marL="2540000" indent="-361950" algn="l" defTabSz="7254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3200" kern="1200">
                <a:solidFill>
                  <a:schemeClr val="tx1"/>
                </a:solidFill>
                <a:latin typeface="Verdana"/>
                <a:ea typeface="Verdana"/>
                <a:cs typeface="+mn-cs"/>
              </a:defRPr>
            </a:lvl4pPr>
            <a:lvl5pPr marL="3265488" indent="-361950" algn="l" defTabSz="7254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 kern="1200">
                <a:solidFill>
                  <a:schemeClr val="tx1"/>
                </a:solidFill>
                <a:latin typeface="Verdana"/>
                <a:ea typeface="Verdana"/>
                <a:cs typeface="+mn-cs"/>
              </a:defRPr>
            </a:lvl5pPr>
            <a:lvl6pPr marL="3991676" indent="-362880" algn="l" defTabSz="72575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17435" indent="-362880" algn="l" defTabSz="72575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43195" indent="-362880" algn="l" defTabSz="72575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168954" indent="-362880" algn="l" defTabSz="72575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77140" indent="-377140">
              <a:lnSpc>
                <a:spcPct val="90000"/>
              </a:lnSpc>
              <a:spcBef>
                <a:spcPts val="0"/>
              </a:spcBef>
              <a:spcAft>
                <a:spcPts val="2250"/>
              </a:spcAft>
              <a:buClr>
                <a:srgbClr val="FFFFFF"/>
              </a:buClr>
            </a:pPr>
            <a:r>
              <a:rPr lang="en-US" sz="3200" dirty="0" err="1"/>
              <a:t>Dostosuj</a:t>
            </a:r>
            <a:r>
              <a:rPr lang="en-US" sz="3200" dirty="0"/>
              <a:t> je do </a:t>
            </a:r>
            <a:r>
              <a:rPr lang="en-US" sz="3200" dirty="0" err="1"/>
              <a:t>swoich</a:t>
            </a:r>
            <a:r>
              <a:rPr lang="pl-PL" sz="3200" dirty="0"/>
              <a:t> preferencji</a:t>
            </a:r>
            <a:r>
              <a:rPr lang="en-US" sz="3200" dirty="0"/>
              <a:t> </a:t>
            </a:r>
            <a:r>
              <a:rPr lang="pl-PL" sz="3200" dirty="0"/>
              <a:t>oraz</a:t>
            </a:r>
            <a:r>
              <a:rPr lang="en-US" sz="3200" dirty="0"/>
              <a:t> </a:t>
            </a:r>
            <a:r>
              <a:rPr lang="en-US" sz="3200" dirty="0" err="1"/>
              <a:t>potrzeb</a:t>
            </a:r>
            <a:r>
              <a:rPr lang="pl-PL" sz="3200" dirty="0"/>
              <a:t> </a:t>
            </a:r>
            <a:r>
              <a:rPr lang="en-US" sz="3200" dirty="0" err="1"/>
              <a:t>żywieniowych</a:t>
            </a:r>
            <a:endParaRPr lang="en-US" sz="3200" dirty="0"/>
          </a:p>
          <a:p>
            <a:pPr marL="377140" indent="-377140">
              <a:lnSpc>
                <a:spcPct val="90000"/>
              </a:lnSpc>
              <a:spcBef>
                <a:spcPts val="0"/>
              </a:spcBef>
              <a:spcAft>
                <a:spcPts val="2250"/>
              </a:spcAft>
              <a:buClr>
                <a:srgbClr val="FFFFFF"/>
              </a:buClr>
            </a:pPr>
            <a:r>
              <a:rPr lang="pl-PL" sz="3200" dirty="0"/>
              <a:t>Formuły </a:t>
            </a:r>
            <a:r>
              <a:rPr lang="pl-PL" sz="3200" dirty="0" err="1"/>
              <a:t>Reliv</a:t>
            </a:r>
            <a:r>
              <a:rPr lang="en-US" sz="3200" dirty="0"/>
              <a:t> w </a:t>
            </a:r>
            <a:r>
              <a:rPr lang="pl-PL" sz="3200" dirty="0" err="1"/>
              <a:t>T</a:t>
            </a:r>
            <a:r>
              <a:rPr lang="en-US" sz="3200" dirty="0" err="1"/>
              <a:t>woim</a:t>
            </a:r>
            <a:r>
              <a:rPr lang="en-US" sz="3200" dirty="0"/>
              <a:t> </a:t>
            </a:r>
            <a:r>
              <a:rPr lang="pl-PL" sz="3200" dirty="0"/>
              <a:t>  </a:t>
            </a:r>
            <a:r>
              <a:rPr lang="en-US" sz="3200" dirty="0" err="1"/>
              <a:t>codziennym</a:t>
            </a:r>
            <a:r>
              <a:rPr lang="en-US" sz="3200" dirty="0"/>
              <a:t> </a:t>
            </a:r>
            <a:r>
              <a:rPr lang="en-US" sz="3200" dirty="0" err="1"/>
              <a:t>odżywi</a:t>
            </a:r>
            <a:r>
              <a:rPr lang="pl-PL" sz="3200" dirty="0"/>
              <a:t>a</a:t>
            </a:r>
            <a:r>
              <a:rPr lang="en-US" sz="3200" dirty="0" err="1"/>
              <a:t>niu</a:t>
            </a:r>
            <a:endParaRPr lang="en-US" sz="3200" dirty="0"/>
          </a:p>
          <a:p>
            <a:pPr marL="377140" indent="-377140">
              <a:lnSpc>
                <a:spcPct val="90000"/>
              </a:lnSpc>
              <a:spcBef>
                <a:spcPts val="0"/>
              </a:spcBef>
              <a:spcAft>
                <a:spcPts val="2250"/>
              </a:spcAft>
              <a:buClr>
                <a:srgbClr val="FFFFFF"/>
              </a:buClr>
            </a:pPr>
            <a:r>
              <a:rPr lang="en-US" sz="3200" dirty="0" err="1"/>
              <a:t>Zapytaj</a:t>
            </a:r>
            <a:r>
              <a:rPr lang="en-US" sz="3200" dirty="0"/>
              <a:t> </a:t>
            </a:r>
            <a:r>
              <a:rPr lang="pl-PL" sz="3200" dirty="0"/>
              <a:t>osobę, która Ci</a:t>
            </a:r>
            <a:r>
              <a:rPr lang="en-US" sz="3200" dirty="0"/>
              <a:t>ę</a:t>
            </a:r>
            <a:r>
              <a:rPr lang="pl-PL" sz="3200" dirty="0"/>
              <a:t> zaprosiła</a:t>
            </a:r>
            <a:r>
              <a:rPr lang="en-US" sz="3200" dirty="0"/>
              <a:t> </a:t>
            </a:r>
            <a:r>
              <a:rPr lang="en-US" sz="3200" dirty="0" err="1"/>
              <a:t>lub</a:t>
            </a:r>
            <a:r>
              <a:rPr lang="en-US" sz="3200" dirty="0"/>
              <a:t> </a:t>
            </a:r>
            <a:r>
              <a:rPr lang="en-US" sz="3200" dirty="0" err="1"/>
              <a:t>odwiedź</a:t>
            </a:r>
            <a:r>
              <a:rPr lang="en-US" sz="3200" dirty="0"/>
              <a:t> </a:t>
            </a:r>
            <a:r>
              <a:rPr lang="pl-PL" sz="3200" u="sng" dirty="0" err="1"/>
              <a:t>www.ie</a:t>
            </a:r>
            <a:r>
              <a:rPr lang="pl-PL" sz="3200" u="sng" dirty="0"/>
              <a:t>.</a:t>
            </a:r>
            <a:r>
              <a:rPr lang="en-US" sz="3200" u="sng" dirty="0"/>
              <a:t>reliv.co</a:t>
            </a:r>
            <a:r>
              <a:rPr lang="pl-PL" sz="3200" u="sng" dirty="0"/>
              <a:t>m</a:t>
            </a:r>
            <a:r>
              <a:rPr lang="pl-PL" sz="3200" dirty="0"/>
              <a:t> </a:t>
            </a:r>
            <a:r>
              <a:rPr lang="en-US" sz="3200" dirty="0" err="1"/>
              <a:t>aby</a:t>
            </a:r>
            <a:r>
              <a:rPr lang="en-US" sz="3200" dirty="0"/>
              <a:t> </a:t>
            </a:r>
            <a:r>
              <a:rPr lang="en-US" sz="3200" dirty="0" err="1"/>
              <a:t>dowiedzieć</a:t>
            </a:r>
            <a:r>
              <a:rPr lang="en-US" sz="3200" dirty="0"/>
              <a:t> </a:t>
            </a:r>
            <a:r>
              <a:rPr lang="en-US" sz="3200" dirty="0" err="1"/>
              <a:t>się</a:t>
            </a:r>
            <a:r>
              <a:rPr lang="en-US" sz="3200" dirty="0"/>
              <a:t> </a:t>
            </a:r>
            <a:r>
              <a:rPr lang="en-US" sz="3200" dirty="0" err="1"/>
              <a:t>więcej</a:t>
            </a:r>
            <a:r>
              <a:rPr lang="pl-PL" sz="3200" dirty="0"/>
              <a:t> </a:t>
            </a:r>
            <a:endParaRPr lang="en-US" sz="3200" dirty="0"/>
          </a:p>
        </p:txBody>
      </p:sp>
      <p:pic>
        <p:nvPicPr>
          <p:cNvPr id="6" name="Picture 5" descr="InnergizeEU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73437">
            <a:off x="137540" y="3482886"/>
            <a:ext cx="3131445" cy="3131445"/>
          </a:xfrm>
          <a:prstGeom prst="rect">
            <a:avLst/>
          </a:prstGeom>
        </p:spPr>
      </p:pic>
      <p:pic>
        <p:nvPicPr>
          <p:cNvPr id="10" name="Picture 9" descr="FibrestoreEU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80721">
            <a:off x="-109334" y="509133"/>
            <a:ext cx="3130585" cy="3130585"/>
          </a:xfrm>
          <a:prstGeom prst="rect">
            <a:avLst/>
          </a:prstGeom>
        </p:spPr>
      </p:pic>
      <p:pic>
        <p:nvPicPr>
          <p:cNvPr id="11" name="Picture 10" descr="LunaRichCEU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7330">
            <a:off x="9575694" y="2197142"/>
            <a:ext cx="2585620" cy="2585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833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733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US" sz="2175">
              <a:solidFill>
                <a:srgbClr val="FFFFFF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541" y="397194"/>
            <a:ext cx="10972919" cy="1142888"/>
          </a:xfrm>
        </p:spPr>
        <p:txBody>
          <a:bodyPr/>
          <a:lstStyle/>
          <a:p>
            <a:r>
              <a:rPr lang="pl-PL" sz="4724" b="1" dirty="0">
                <a:solidFill>
                  <a:schemeClr val="bg1"/>
                </a:solidFill>
              </a:rPr>
              <a:t>Chcemy odżywić każdego! </a:t>
            </a:r>
            <a:endParaRPr lang="en-US" sz="4724" b="1" dirty="0">
              <a:solidFill>
                <a:schemeClr val="bg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474724" y="1853944"/>
            <a:ext cx="7295744" cy="4821176"/>
          </a:xfrm>
        </p:spPr>
        <p:txBody>
          <a:bodyPr/>
          <a:lstStyle/>
          <a:p>
            <a:pPr marL="411425" indent="-411425">
              <a:spcBef>
                <a:spcPts val="0"/>
              </a:spcBef>
              <a:spcAft>
                <a:spcPts val="1650"/>
              </a:spcAft>
              <a:buClr>
                <a:schemeClr val="accent3"/>
              </a:buClr>
            </a:pPr>
            <a:r>
              <a:rPr lang="en-US" sz="2800" dirty="0" err="1"/>
              <a:t>Możesz</a:t>
            </a:r>
            <a:r>
              <a:rPr lang="en-US" sz="2800" dirty="0"/>
              <a:t> </a:t>
            </a:r>
            <a:r>
              <a:rPr lang="en-US" sz="2800" dirty="0" err="1"/>
              <a:t>okazać</a:t>
            </a:r>
            <a:r>
              <a:rPr lang="en-US" sz="2800" dirty="0"/>
              <a:t> </a:t>
            </a:r>
            <a:r>
              <a:rPr lang="en-US" sz="2800" dirty="0" err="1"/>
              <a:t>swoją</a:t>
            </a:r>
            <a:r>
              <a:rPr lang="en-US" sz="2800" dirty="0"/>
              <a:t> </a:t>
            </a:r>
            <a:r>
              <a:rPr lang="en-US" sz="2800" dirty="0" err="1"/>
              <a:t>wdzięczność</a:t>
            </a:r>
            <a:r>
              <a:rPr lang="en-US" sz="2800" dirty="0"/>
              <a:t> </a:t>
            </a:r>
            <a:r>
              <a:rPr lang="en-US" sz="2800" dirty="0" err="1"/>
              <a:t>poprzez</a:t>
            </a:r>
            <a:r>
              <a:rPr lang="en-US" sz="2800" dirty="0"/>
              <a:t> </a:t>
            </a:r>
            <a:r>
              <a:rPr lang="en-US" sz="2800" dirty="0" err="1"/>
              <a:t>fundację</a:t>
            </a:r>
            <a:r>
              <a:rPr lang="en-US" sz="2800" dirty="0"/>
              <a:t> </a:t>
            </a:r>
            <a:r>
              <a:rPr lang="en-US" sz="2800" dirty="0" err="1"/>
              <a:t>Reliv</a:t>
            </a:r>
            <a:r>
              <a:rPr lang="en-US" sz="2800" dirty="0"/>
              <a:t> </a:t>
            </a:r>
            <a:r>
              <a:rPr lang="en-US" sz="2800" dirty="0" err="1"/>
              <a:t>Kalogris</a:t>
            </a:r>
            <a:endParaRPr lang="en-US" sz="2800" dirty="0"/>
          </a:p>
          <a:p>
            <a:pPr marL="411425" indent="-411425">
              <a:spcBef>
                <a:spcPts val="0"/>
              </a:spcBef>
              <a:spcAft>
                <a:spcPts val="1650"/>
              </a:spcAft>
              <a:buClr>
                <a:schemeClr val="accent3"/>
              </a:buClr>
            </a:pPr>
            <a:r>
              <a:rPr lang="en-US" sz="2800" dirty="0" err="1"/>
              <a:t>Fundacja</a:t>
            </a:r>
            <a:r>
              <a:rPr lang="en-US" sz="2800" dirty="0"/>
              <a:t> ta </a:t>
            </a:r>
            <a:r>
              <a:rPr lang="en-US" sz="2800" dirty="0" err="1"/>
              <a:t>zapewnia</a:t>
            </a:r>
            <a:r>
              <a:rPr lang="en-US" sz="2800" dirty="0"/>
              <a:t> </a:t>
            </a:r>
            <a:r>
              <a:rPr lang="pl-PL" sz="2800" dirty="0"/>
              <a:t>optymalne</a:t>
            </a:r>
            <a:r>
              <a:rPr lang="en-US" sz="2800" dirty="0"/>
              <a:t> </a:t>
            </a:r>
            <a:r>
              <a:rPr lang="en-US" sz="2800" dirty="0" err="1"/>
              <a:t>odżywianie</a:t>
            </a:r>
            <a:r>
              <a:rPr lang="en-US" sz="2800" dirty="0"/>
              <a:t> </a:t>
            </a:r>
            <a:r>
              <a:rPr lang="pl-PL" sz="2800" dirty="0"/>
              <a:t>ludzi </a:t>
            </a:r>
            <a:r>
              <a:rPr lang="en-US" sz="2800" dirty="0" err="1"/>
              <a:t>potrzebujący</a:t>
            </a:r>
            <a:r>
              <a:rPr lang="pl-PL" sz="2800" dirty="0" err="1"/>
              <a:t>ch</a:t>
            </a:r>
            <a:r>
              <a:rPr lang="en-US" sz="2800" dirty="0"/>
              <a:t>, </a:t>
            </a:r>
            <a:r>
              <a:rPr lang="en-US" sz="2800" dirty="0" err="1"/>
              <a:t>poprzez</a:t>
            </a:r>
            <a:r>
              <a:rPr lang="en-US" sz="2800" dirty="0"/>
              <a:t> </a:t>
            </a:r>
            <a:r>
              <a:rPr lang="en-US" sz="2800" dirty="0" err="1"/>
              <a:t>setki</a:t>
            </a:r>
            <a:r>
              <a:rPr lang="en-US" sz="2800" dirty="0"/>
              <a:t> </a:t>
            </a:r>
            <a:r>
              <a:rPr lang="en-US" sz="2800" dirty="0" err="1"/>
              <a:t>programów</a:t>
            </a:r>
            <a:r>
              <a:rPr lang="en-US" sz="2800" dirty="0"/>
              <a:t> </a:t>
            </a:r>
            <a:r>
              <a:rPr lang="en-US" sz="2800" dirty="0" err="1"/>
              <a:t>na</a:t>
            </a:r>
            <a:r>
              <a:rPr lang="en-US" sz="2800" dirty="0"/>
              <a:t> </a:t>
            </a:r>
            <a:r>
              <a:rPr lang="en-US" sz="2800" dirty="0" err="1"/>
              <a:t>całym</a:t>
            </a:r>
            <a:r>
              <a:rPr lang="en-US" sz="2800" dirty="0"/>
              <a:t> </a:t>
            </a:r>
            <a:r>
              <a:rPr lang="en-US" sz="2800" dirty="0" err="1"/>
              <a:t>świecie</a:t>
            </a:r>
            <a:endParaRPr lang="en-US" sz="2800" dirty="0"/>
          </a:p>
          <a:p>
            <a:pPr marL="411425" indent="-411425">
              <a:spcBef>
                <a:spcPts val="0"/>
              </a:spcBef>
              <a:spcAft>
                <a:spcPts val="1650"/>
              </a:spcAft>
              <a:buClr>
                <a:schemeClr val="accent3"/>
              </a:buClr>
            </a:pPr>
            <a:r>
              <a:rPr lang="en-US" sz="2800" dirty="0"/>
              <a:t>Jest </a:t>
            </a:r>
            <a:r>
              <a:rPr lang="en-US" sz="2800" dirty="0" err="1"/>
              <a:t>wspierana</a:t>
            </a:r>
            <a:r>
              <a:rPr lang="en-US" sz="2800" dirty="0"/>
              <a:t> </a:t>
            </a:r>
            <a:r>
              <a:rPr lang="en-US" sz="2800" dirty="0" err="1"/>
              <a:t>przez</a:t>
            </a:r>
            <a:r>
              <a:rPr lang="en-US" sz="2800" dirty="0"/>
              <a:t> </a:t>
            </a:r>
            <a:r>
              <a:rPr lang="pl-PL" sz="2800" dirty="0"/>
              <a:t>każdego z nas</a:t>
            </a:r>
            <a:r>
              <a:rPr lang="en-US" sz="2800" dirty="0"/>
              <a:t>, </a:t>
            </a:r>
            <a:r>
              <a:rPr lang="en-US" sz="2800" dirty="0" err="1"/>
              <a:t>którzy</a:t>
            </a:r>
            <a:r>
              <a:rPr lang="en-US" sz="2800" dirty="0"/>
              <a:t> </a:t>
            </a:r>
            <a:r>
              <a:rPr lang="en-US" sz="2800" dirty="0" err="1"/>
              <a:t>pragną</a:t>
            </a:r>
            <a:r>
              <a:rPr lang="en-US" sz="2800" dirty="0"/>
              <a:t> </a:t>
            </a:r>
            <a:r>
              <a:rPr lang="en-US" sz="2800" dirty="0" err="1"/>
              <a:t>pomóc</a:t>
            </a:r>
            <a:r>
              <a:rPr lang="en-US" sz="2800" dirty="0"/>
              <a:t> </a:t>
            </a:r>
            <a:r>
              <a:rPr lang="en-US" sz="2800" dirty="0" err="1"/>
              <a:t>innym</a:t>
            </a:r>
            <a:r>
              <a:rPr lang="en-US" sz="2800" dirty="0"/>
              <a:t> - </a:t>
            </a:r>
            <a:r>
              <a:rPr lang="en-US" sz="2800" dirty="0" err="1"/>
              <a:t>produktami</a:t>
            </a:r>
            <a:r>
              <a:rPr lang="en-US" sz="2800" dirty="0"/>
              <a:t>, </a:t>
            </a:r>
            <a:r>
              <a:rPr lang="en-US" sz="2800" dirty="0" err="1"/>
              <a:t>które</a:t>
            </a:r>
            <a:r>
              <a:rPr lang="en-US" sz="2800" dirty="0"/>
              <a:t> </a:t>
            </a:r>
            <a:r>
              <a:rPr lang="pl-PL" sz="2800" dirty="0"/>
              <a:t>znają i używają </a:t>
            </a:r>
            <a:endParaRPr lang="en-US" sz="2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01149">
            <a:off x="855665" y="4086708"/>
            <a:ext cx="2635846" cy="2246992"/>
          </a:xfrm>
          <a:prstGeom prst="rect">
            <a:avLst/>
          </a:prstGeom>
          <a:ln w="76200" cmpd="sng">
            <a:solidFill>
              <a:schemeClr val="bg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35650">
            <a:off x="386370" y="2072020"/>
            <a:ext cx="3594492" cy="2021375"/>
          </a:xfrm>
          <a:prstGeom prst="rect">
            <a:avLst/>
          </a:prstGeom>
          <a:ln w="76200" cmpd="sng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267621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8E9BF8-2649-5445-9985-98EFEA4ECA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28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024536" y="4749609"/>
            <a:ext cx="475487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latin typeface="Verdana"/>
                <a:cs typeface="Verdana"/>
              </a:rPr>
              <a:t>Najlepsi</a:t>
            </a:r>
            <a:r>
              <a:rPr lang="en-US" sz="2800" b="1" dirty="0">
                <a:latin typeface="Verdana"/>
                <a:cs typeface="Verdana"/>
              </a:rPr>
              <a:t> </a:t>
            </a:r>
            <a:r>
              <a:rPr lang="en-US" sz="2800" b="1" dirty="0" err="1">
                <a:latin typeface="Verdana"/>
                <a:cs typeface="Verdana"/>
              </a:rPr>
              <a:t>europejscy</a:t>
            </a:r>
            <a:r>
              <a:rPr lang="en-US" sz="2800" b="1" dirty="0">
                <a:latin typeface="Verdana"/>
                <a:cs typeface="Verdana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Verdana"/>
                <a:cs typeface="Verdana"/>
              </a:rPr>
              <a:t>sportowcy</a:t>
            </a:r>
            <a:r>
              <a:rPr lang="en-US" sz="2800" b="1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Verdana"/>
                <a:cs typeface="Verdana"/>
              </a:rPr>
              <a:t>stosują</a:t>
            </a:r>
            <a:r>
              <a:rPr lang="en-US" sz="2800" b="1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Verdana"/>
                <a:cs typeface="Verdana"/>
              </a:rPr>
              <a:t>produkty</a:t>
            </a:r>
            <a:r>
              <a:rPr lang="en-US" sz="2800" b="1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Verdana"/>
                <a:cs typeface="Verdana"/>
              </a:rPr>
              <a:t>Reliv</a:t>
            </a:r>
            <a:endParaRPr lang="en-US" sz="2800" b="1" dirty="0">
              <a:solidFill>
                <a:schemeClr val="bg1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40493150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02541"/>
            <a:ext cx="12192000" cy="1352550"/>
          </a:xfrm>
        </p:spPr>
        <p:txBody>
          <a:bodyPr/>
          <a:lstStyle/>
          <a:p>
            <a:r>
              <a:rPr lang="en-US" altLang="en-US" sz="5999" b="1" dirty="0" err="1">
                <a:solidFill>
                  <a:srgbClr val="00A4E4"/>
                </a:solidFill>
              </a:rPr>
              <a:t>Reliv</a:t>
            </a:r>
            <a:r>
              <a:rPr lang="en-US" altLang="en-US" sz="5999" b="1" dirty="0">
                <a:solidFill>
                  <a:srgbClr val="00A4E4"/>
                </a:solidFill>
              </a:rPr>
              <a:t> to </a:t>
            </a:r>
            <a:r>
              <a:rPr lang="en-US" altLang="en-US" sz="5999" b="1" dirty="0" err="1">
                <a:solidFill>
                  <a:srgbClr val="00A4E4"/>
                </a:solidFill>
              </a:rPr>
              <a:t>Rezultaty</a:t>
            </a:r>
            <a:endParaRPr lang="en-US" altLang="en-US" sz="5999" b="1" dirty="0">
              <a:solidFill>
                <a:srgbClr val="00A4E4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96499" y="5847499"/>
            <a:ext cx="2077056" cy="7690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31783" y="5629499"/>
            <a:ext cx="1550222" cy="987056"/>
          </a:xfrm>
          <a:prstGeom prst="rect">
            <a:avLst/>
          </a:prstGeom>
        </p:spPr>
      </p:pic>
      <p:pic>
        <p:nvPicPr>
          <p:cNvPr id="8" name="Picture 7" descr="CologneList.ai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4229" y="5878778"/>
            <a:ext cx="730993" cy="65601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60403" y="5518727"/>
            <a:ext cx="987743" cy="1044186"/>
          </a:xfrm>
          <a:prstGeom prst="rect">
            <a:avLst/>
          </a:prstGeom>
        </p:spPr>
      </p:pic>
      <p:pic>
        <p:nvPicPr>
          <p:cNvPr id="6" name="Picture 5" descr="30DayGuarantee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918" y="5604161"/>
            <a:ext cx="1143000" cy="914400"/>
          </a:xfrm>
          <a:prstGeom prst="rect">
            <a:avLst/>
          </a:prstGeom>
        </p:spPr>
      </p:pic>
      <p:pic>
        <p:nvPicPr>
          <p:cNvPr id="9" name="Picture 8" descr="EUProductLine.jp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213" y="2301699"/>
            <a:ext cx="11099309" cy="2705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2317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36"/>
            <a:ext cx="12192000" cy="685733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US" sz="2175">
              <a:solidFill>
                <a:schemeClr val="bg1"/>
              </a:solidFill>
            </a:endParaRPr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553631" y="309338"/>
            <a:ext cx="10972919" cy="1142888"/>
          </a:xfrm>
          <a:prstGeom prst="rect">
            <a:avLst/>
          </a:prstGeom>
        </p:spPr>
        <p:txBody>
          <a:bodyPr/>
          <a:lstStyle>
            <a:lvl1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 kern="1200">
                <a:solidFill>
                  <a:schemeClr val="tx1"/>
                </a:solidFill>
                <a:latin typeface="Verdana"/>
                <a:ea typeface="Verdana"/>
                <a:cs typeface="+mj-cs"/>
              </a:defRPr>
            </a:lvl1pPr>
            <a:lvl2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4572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9144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13716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18288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sz="4724" b="1" dirty="0" err="1"/>
              <a:t>Zostań</a:t>
            </a:r>
            <a:r>
              <a:rPr lang="en-US" sz="4724" b="1" dirty="0"/>
              <a:t> </a:t>
            </a:r>
            <a:r>
              <a:rPr lang="en-US" sz="4724" b="1" dirty="0" err="1"/>
              <a:t>Dystrybutorem</a:t>
            </a:r>
            <a:r>
              <a:rPr lang="en-US" sz="4724" b="1" dirty="0"/>
              <a:t> </a:t>
            </a:r>
            <a:r>
              <a:rPr lang="en-US" sz="4724" b="1" dirty="0" err="1"/>
              <a:t>Reliv</a:t>
            </a:r>
            <a:endParaRPr lang="en-US" sz="4724" b="1" dirty="0"/>
          </a:p>
        </p:txBody>
      </p:sp>
      <p:sp>
        <p:nvSpPr>
          <p:cNvPr id="9" name="Content Placeholder 4"/>
          <p:cNvSpPr txBox="1">
            <a:spLocks/>
          </p:cNvSpPr>
          <p:nvPr/>
        </p:nvSpPr>
        <p:spPr>
          <a:xfrm>
            <a:off x="570629" y="1178681"/>
            <a:ext cx="10686006" cy="4942734"/>
          </a:xfrm>
          <a:prstGeom prst="rect">
            <a:avLst/>
          </a:prstGeom>
        </p:spPr>
        <p:txBody>
          <a:bodyPr/>
          <a:lstStyle>
            <a:lvl1pPr marL="542925" indent="-542925" algn="l" defTabSz="7254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5100" kern="1200">
                <a:solidFill>
                  <a:schemeClr val="tx1"/>
                </a:solidFill>
                <a:latin typeface="Verdana"/>
                <a:ea typeface="Verdana"/>
                <a:cs typeface="+mn-cs"/>
              </a:defRPr>
            </a:lvl1pPr>
            <a:lvl2pPr marL="1177925" indent="-452438" algn="l" defTabSz="7254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4400" kern="1200">
                <a:solidFill>
                  <a:schemeClr val="tx1"/>
                </a:solidFill>
                <a:latin typeface="Verdana"/>
                <a:ea typeface="Verdana"/>
                <a:cs typeface="+mn-cs"/>
              </a:defRPr>
            </a:lvl2pPr>
            <a:lvl3pPr marL="1812925" indent="-361950" algn="l" defTabSz="7254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800" kern="1200">
                <a:solidFill>
                  <a:schemeClr val="tx1"/>
                </a:solidFill>
                <a:latin typeface="Verdana"/>
                <a:ea typeface="Verdana"/>
                <a:cs typeface="+mn-cs"/>
              </a:defRPr>
            </a:lvl3pPr>
            <a:lvl4pPr marL="2540000" indent="-361950" algn="l" defTabSz="7254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3200" kern="1200">
                <a:solidFill>
                  <a:schemeClr val="tx1"/>
                </a:solidFill>
                <a:latin typeface="Verdana"/>
                <a:ea typeface="Verdana"/>
                <a:cs typeface="+mn-cs"/>
              </a:defRPr>
            </a:lvl4pPr>
            <a:lvl5pPr marL="3265488" indent="-361950" algn="l" defTabSz="7254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 kern="1200">
                <a:solidFill>
                  <a:schemeClr val="tx1"/>
                </a:solidFill>
                <a:latin typeface="Verdana"/>
                <a:ea typeface="Verdana"/>
                <a:cs typeface="+mn-cs"/>
              </a:defRPr>
            </a:lvl5pPr>
            <a:lvl6pPr marL="3991676" indent="-362880" algn="l" defTabSz="72575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17435" indent="-362880" algn="l" defTabSz="72575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43195" indent="-362880" algn="l" defTabSz="72575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168954" indent="-362880" algn="l" defTabSz="72575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77140" indent="-377140">
              <a:spcBef>
                <a:spcPts val="0"/>
              </a:spcBef>
              <a:spcAft>
                <a:spcPts val="1650"/>
              </a:spcAft>
              <a:buClr>
                <a:srgbClr val="000000"/>
              </a:buClr>
            </a:pPr>
            <a:r>
              <a:rPr lang="en-US" sz="2800" dirty="0" err="1">
                <a:solidFill>
                  <a:srgbClr val="FFFFFF"/>
                </a:solidFill>
              </a:rPr>
              <a:t>Udostępni</a:t>
            </a:r>
            <a:r>
              <a:rPr lang="pl-PL" sz="2800" dirty="0">
                <a:solidFill>
                  <a:srgbClr val="FFFFFF"/>
                </a:solidFill>
              </a:rPr>
              <a:t>a</a:t>
            </a:r>
            <a:r>
              <a:rPr lang="en-US" sz="2800" dirty="0">
                <a:solidFill>
                  <a:srgbClr val="FFFFFF"/>
                </a:solidFill>
              </a:rPr>
              <a:t>j </a:t>
            </a:r>
            <a:r>
              <a:rPr lang="en-US" sz="2800" dirty="0" err="1">
                <a:solidFill>
                  <a:srgbClr val="FFFFFF"/>
                </a:solidFill>
              </a:rPr>
              <a:t>produkty</a:t>
            </a:r>
            <a:r>
              <a:rPr lang="en-US" sz="2800" dirty="0">
                <a:solidFill>
                  <a:srgbClr val="FFFFFF"/>
                </a:solidFill>
              </a:rPr>
              <a:t>, </a:t>
            </a:r>
            <a:r>
              <a:rPr lang="en-US" sz="2800" dirty="0" err="1">
                <a:solidFill>
                  <a:srgbClr val="FFFFFF"/>
                </a:solidFill>
              </a:rPr>
              <a:t>które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r>
              <a:rPr lang="pl-PL" sz="2800" dirty="0">
                <a:solidFill>
                  <a:srgbClr val="FFFFFF"/>
                </a:solidFill>
              </a:rPr>
              <a:t>kochasz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r>
              <a:rPr lang="pl-PL" sz="2800" dirty="0">
                <a:solidFill>
                  <a:srgbClr val="FFFFFF"/>
                </a:solidFill>
              </a:rPr>
              <a:t>                             </a:t>
            </a:r>
            <a:r>
              <a:rPr lang="en-US" sz="2800" dirty="0" err="1">
                <a:solidFill>
                  <a:srgbClr val="FFFFFF"/>
                </a:solidFill>
              </a:rPr>
              <a:t>i</a:t>
            </a:r>
            <a:r>
              <a:rPr lang="pl-PL" sz="2800" dirty="0">
                <a:solidFill>
                  <a:srgbClr val="FFFFFF"/>
                </a:solidFill>
              </a:rPr>
              <a:t> </a:t>
            </a:r>
            <a:r>
              <a:rPr lang="en-US" sz="2800" dirty="0" err="1">
                <a:solidFill>
                  <a:srgbClr val="FFFFFF"/>
                </a:solidFill>
              </a:rPr>
              <a:t>pomóż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r>
              <a:rPr lang="en-US" sz="2800" dirty="0" err="1">
                <a:solidFill>
                  <a:srgbClr val="FFFFFF"/>
                </a:solidFill>
              </a:rPr>
              <a:t>innym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r>
              <a:rPr lang="en-US" sz="2800" dirty="0" err="1">
                <a:solidFill>
                  <a:srgbClr val="FFFFFF"/>
                </a:solidFill>
              </a:rPr>
              <a:t>osiągnąć</a:t>
            </a:r>
            <a:r>
              <a:rPr lang="pl-PL" sz="2800" dirty="0">
                <a:solidFill>
                  <a:srgbClr val="FFFFFF"/>
                </a:solidFill>
              </a:rPr>
              <a:t> </a:t>
            </a:r>
            <a:r>
              <a:rPr lang="en-US" sz="2800" dirty="0" err="1">
                <a:solidFill>
                  <a:srgbClr val="FFFFFF"/>
                </a:solidFill>
              </a:rPr>
              <a:t>rezultaty</a:t>
            </a:r>
            <a:endParaRPr lang="en-US" sz="2800" dirty="0">
              <a:solidFill>
                <a:srgbClr val="FFFFFF"/>
              </a:solidFill>
            </a:endParaRPr>
          </a:p>
          <a:p>
            <a:pPr marL="377140" indent="-377140">
              <a:spcBef>
                <a:spcPts val="0"/>
              </a:spcBef>
              <a:spcAft>
                <a:spcPts val="1650"/>
              </a:spcAft>
              <a:buClr>
                <a:srgbClr val="000000"/>
              </a:buClr>
            </a:pPr>
            <a:r>
              <a:rPr lang="pl-PL" sz="2800" dirty="0">
                <a:solidFill>
                  <a:srgbClr val="FFFFFF"/>
                </a:solidFill>
              </a:rPr>
              <a:t>Pracuj na p</a:t>
            </a:r>
            <a:r>
              <a:rPr lang="en-US" sz="2800" dirty="0">
                <a:solidFill>
                  <a:srgbClr val="FFFFFF"/>
                </a:solidFill>
              </a:rPr>
              <a:t>ó</a:t>
            </a:r>
            <a:r>
              <a:rPr lang="pl-PL" sz="2800" dirty="0">
                <a:solidFill>
                  <a:srgbClr val="FFFFFF"/>
                </a:solidFill>
              </a:rPr>
              <a:t>l etatu lub cały etat,                            bądź własnym szefem!</a:t>
            </a:r>
            <a:endParaRPr lang="en-US" sz="2800" dirty="0">
              <a:solidFill>
                <a:srgbClr val="FFFFFF"/>
              </a:solidFill>
            </a:endParaRPr>
          </a:p>
          <a:p>
            <a:pPr marL="377140" indent="-377140">
              <a:spcBef>
                <a:spcPts val="0"/>
              </a:spcBef>
              <a:spcAft>
                <a:spcPts val="1650"/>
              </a:spcAft>
              <a:buClr>
                <a:srgbClr val="000000"/>
              </a:buClr>
            </a:pPr>
            <a:r>
              <a:rPr lang="en-US" sz="2800" dirty="0" err="1">
                <a:solidFill>
                  <a:srgbClr val="FFFFFF"/>
                </a:solidFill>
              </a:rPr>
              <a:t>Możesz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r>
              <a:rPr lang="en-US" sz="2800" dirty="0" err="1">
                <a:solidFill>
                  <a:srgbClr val="FFFFFF"/>
                </a:solidFill>
              </a:rPr>
              <a:t>zacząć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r>
              <a:rPr lang="en-US" sz="2800" dirty="0" err="1">
                <a:solidFill>
                  <a:srgbClr val="FFFFFF"/>
                </a:solidFill>
              </a:rPr>
              <a:t>zarabiać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r>
              <a:rPr lang="en-US" sz="2800" dirty="0" err="1">
                <a:solidFill>
                  <a:srgbClr val="FFFFFF"/>
                </a:solidFill>
              </a:rPr>
              <a:t>już</a:t>
            </a:r>
            <a:r>
              <a:rPr lang="en-US" sz="2800" dirty="0">
                <a:solidFill>
                  <a:srgbClr val="FFFFFF"/>
                </a:solidFill>
              </a:rPr>
              <a:t> w </a:t>
            </a:r>
            <a:br>
              <a:rPr lang="en-US" sz="2800" dirty="0">
                <a:solidFill>
                  <a:srgbClr val="FFFFFF"/>
                </a:solidFill>
              </a:rPr>
            </a:br>
            <a:r>
              <a:rPr lang="en-US" sz="2800" dirty="0" err="1">
                <a:solidFill>
                  <a:srgbClr val="FFFFFF"/>
                </a:solidFill>
              </a:rPr>
              <a:t>pierwszym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r>
              <a:rPr lang="en-US" sz="2800" dirty="0" err="1">
                <a:solidFill>
                  <a:srgbClr val="FFFFFF"/>
                </a:solidFill>
              </a:rPr>
              <a:t>miesiącu</a:t>
            </a:r>
            <a:endParaRPr lang="en-US" sz="2800" dirty="0">
              <a:solidFill>
                <a:srgbClr val="FFFFFF"/>
              </a:solidFill>
            </a:endParaRPr>
          </a:p>
          <a:p>
            <a:pPr marL="377140" indent="-377140">
              <a:spcBef>
                <a:spcPts val="0"/>
              </a:spcBef>
              <a:spcAft>
                <a:spcPts val="1650"/>
              </a:spcAft>
              <a:buClr>
                <a:srgbClr val="000000"/>
              </a:buClr>
            </a:pPr>
            <a:r>
              <a:rPr lang="en-US" sz="2800" dirty="0" err="1">
                <a:solidFill>
                  <a:srgbClr val="FFFFFF"/>
                </a:solidFill>
              </a:rPr>
              <a:t>Używaj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r>
              <a:rPr lang="en-US" sz="2800" dirty="0" err="1">
                <a:solidFill>
                  <a:srgbClr val="FFFFFF"/>
                </a:solidFill>
              </a:rPr>
              <a:t>naszego</a:t>
            </a:r>
            <a:r>
              <a:rPr lang="pl-PL" sz="2800" dirty="0">
                <a:solidFill>
                  <a:srgbClr val="FFFFFF"/>
                </a:solidFill>
              </a:rPr>
              <a:t> sprawdzonego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r>
              <a:rPr lang="en-US" sz="2800" dirty="0" err="1">
                <a:solidFill>
                  <a:srgbClr val="FFFFFF"/>
                </a:solidFill>
              </a:rPr>
              <a:t>systemu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br>
              <a:rPr lang="en-US" sz="2800" dirty="0">
                <a:solidFill>
                  <a:srgbClr val="FFFFFF"/>
                </a:solidFill>
              </a:rPr>
            </a:br>
            <a:r>
              <a:rPr lang="en-US" sz="2800" dirty="0">
                <a:solidFill>
                  <a:srgbClr val="FFFFFF"/>
                </a:solidFill>
              </a:rPr>
              <a:t>d</a:t>
            </a:r>
            <a:r>
              <a:rPr lang="pl-PL" sz="2800" dirty="0">
                <a:solidFill>
                  <a:srgbClr val="FFFFFF"/>
                </a:solidFill>
              </a:rPr>
              <a:t>o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r>
              <a:rPr lang="en-US" sz="2800" dirty="0" err="1">
                <a:solidFill>
                  <a:srgbClr val="FFFFFF"/>
                </a:solidFill>
              </a:rPr>
              <a:t>osiągnięcia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r>
              <a:rPr lang="en-GB" sz="2800" dirty="0">
                <a:solidFill>
                  <a:srgbClr val="FFFFFF"/>
                </a:solidFill>
              </a:rPr>
              <a:t>T</a:t>
            </a:r>
            <a:r>
              <a:rPr lang="pl-PL" sz="2800" dirty="0" err="1">
                <a:solidFill>
                  <a:srgbClr val="FFFFFF"/>
                </a:solidFill>
              </a:rPr>
              <a:t>wojego</a:t>
            </a:r>
            <a:r>
              <a:rPr lang="pl-PL" sz="2800" dirty="0">
                <a:solidFill>
                  <a:srgbClr val="FFFFFF"/>
                </a:solidFill>
              </a:rPr>
              <a:t> </a:t>
            </a:r>
            <a:r>
              <a:rPr lang="en-US" sz="2800" dirty="0" err="1">
                <a:solidFill>
                  <a:srgbClr val="FFFFFF"/>
                </a:solidFill>
              </a:rPr>
              <a:t>sukcesu</a:t>
            </a:r>
            <a:endParaRPr lang="en-US" sz="2800" dirty="0">
              <a:solidFill>
                <a:srgbClr val="FFFFFF"/>
              </a:solidFill>
            </a:endParaRPr>
          </a:p>
          <a:p>
            <a:pPr marL="377140" indent="-377140">
              <a:spcBef>
                <a:spcPts val="0"/>
              </a:spcBef>
              <a:spcAft>
                <a:spcPts val="1650"/>
              </a:spcAft>
              <a:buClr>
                <a:srgbClr val="000000"/>
              </a:buClr>
            </a:pPr>
            <a:r>
              <a:rPr lang="en-US" sz="2800" dirty="0" err="1">
                <a:solidFill>
                  <a:srgbClr val="FFFFFF"/>
                </a:solidFill>
              </a:rPr>
              <a:t>Zacznij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r>
              <a:rPr lang="en-US" sz="2800" dirty="0" err="1">
                <a:solidFill>
                  <a:srgbClr val="FFFFFF"/>
                </a:solidFill>
              </a:rPr>
              <a:t>biznes</a:t>
            </a:r>
            <a:r>
              <a:rPr lang="en-US" sz="2800" dirty="0">
                <a:solidFill>
                  <a:srgbClr val="FFFFFF"/>
                </a:solidFill>
              </a:rPr>
              <a:t> bez </a:t>
            </a:r>
            <a:r>
              <a:rPr lang="en-US" sz="2800" dirty="0" err="1">
                <a:solidFill>
                  <a:srgbClr val="FFFFFF"/>
                </a:solidFill>
              </a:rPr>
              <a:t>ryzyka</a:t>
            </a:r>
            <a:r>
              <a:rPr lang="en-US" sz="2800" dirty="0">
                <a:solidFill>
                  <a:srgbClr val="FFFFFF"/>
                </a:solidFill>
              </a:rPr>
              <a:t>: 100% </a:t>
            </a:r>
            <a:r>
              <a:rPr lang="en-US" sz="2800" dirty="0" err="1">
                <a:solidFill>
                  <a:srgbClr val="FFFFFF"/>
                </a:solidFill>
              </a:rPr>
              <a:t>gwarancji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br>
              <a:rPr lang="en-US" sz="2800" dirty="0">
                <a:solidFill>
                  <a:srgbClr val="FFFFFF"/>
                </a:solidFill>
              </a:rPr>
            </a:br>
            <a:r>
              <a:rPr lang="en-US" sz="2800" dirty="0" err="1">
                <a:solidFill>
                  <a:srgbClr val="FFFFFF"/>
                </a:solidFill>
              </a:rPr>
              <a:t>zwrotu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r>
              <a:rPr lang="en-US" sz="2800" dirty="0" err="1">
                <a:solidFill>
                  <a:srgbClr val="FFFFFF"/>
                </a:solidFill>
              </a:rPr>
              <a:t>pieniędzy</a:t>
            </a:r>
            <a:r>
              <a:rPr lang="en-US" sz="2800" dirty="0">
                <a:solidFill>
                  <a:srgbClr val="FFFFFF"/>
                </a:solidFill>
              </a:rPr>
              <a:t>!</a:t>
            </a:r>
          </a:p>
        </p:txBody>
      </p:sp>
      <p:pic>
        <p:nvPicPr>
          <p:cNvPr id="4" name="Picture 3" descr="iStock-895145516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39639">
            <a:off x="7608604" y="1555026"/>
            <a:ext cx="4033782" cy="2682465"/>
          </a:xfrm>
          <a:prstGeom prst="rect">
            <a:avLst/>
          </a:prstGeom>
          <a:ln w="76200" cmpd="sng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46673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36"/>
            <a:ext cx="12192000" cy="685733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US" sz="2175">
              <a:solidFill>
                <a:srgbClr val="FFFFFF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92691" y="298166"/>
            <a:ext cx="10972919" cy="1142888"/>
          </a:xfrm>
        </p:spPr>
        <p:txBody>
          <a:bodyPr/>
          <a:lstStyle/>
          <a:p>
            <a:pPr algn="l"/>
            <a:r>
              <a:rPr lang="en-US" sz="4724" b="1" dirty="0"/>
              <a:t>5 </a:t>
            </a:r>
            <a:r>
              <a:rPr lang="en-US" sz="4724" b="1" dirty="0" err="1"/>
              <a:t>źródeł</a:t>
            </a:r>
            <a:r>
              <a:rPr lang="en-US" sz="4724" b="1" dirty="0"/>
              <a:t> </a:t>
            </a:r>
            <a:r>
              <a:rPr lang="en-US" sz="4724" b="1" dirty="0" err="1"/>
              <a:t>dochodu</a:t>
            </a:r>
            <a:r>
              <a:rPr lang="en-US" sz="4724" b="1" dirty="0"/>
              <a:t> z </a:t>
            </a:r>
            <a:r>
              <a:rPr lang="en-US" sz="4724" b="1" dirty="0" err="1"/>
              <a:t>Reliv</a:t>
            </a:r>
            <a:endParaRPr lang="en-US" sz="4724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65514" y="1691606"/>
            <a:ext cx="11143162" cy="5801347"/>
          </a:xfrm>
        </p:spPr>
        <p:txBody>
          <a:bodyPr/>
          <a:lstStyle/>
          <a:p>
            <a:pPr>
              <a:spcAft>
                <a:spcPts val="825"/>
              </a:spcAft>
              <a:buClr>
                <a:schemeClr val="tx1"/>
              </a:buClr>
            </a:pPr>
            <a:r>
              <a:rPr lang="en-US" sz="3600" b="1" dirty="0" err="1">
                <a:solidFill>
                  <a:schemeClr val="bg1"/>
                </a:solidFill>
              </a:rPr>
              <a:t>Zysk</a:t>
            </a:r>
            <a:r>
              <a:rPr lang="en-US" sz="3600" b="1" dirty="0">
                <a:solidFill>
                  <a:schemeClr val="bg1"/>
                </a:solidFill>
              </a:rPr>
              <a:t> ze </a:t>
            </a:r>
            <a:r>
              <a:rPr lang="en-US" sz="3600" b="1" dirty="0" err="1">
                <a:solidFill>
                  <a:schemeClr val="bg1"/>
                </a:solidFill>
              </a:rPr>
              <a:t>sprzedaży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pl-PL" sz="3600" b="1" dirty="0">
                <a:solidFill>
                  <a:schemeClr val="bg1"/>
                </a:solidFill>
              </a:rPr>
              <a:t>osobistej</a:t>
            </a:r>
            <a:endParaRPr lang="en-US" sz="3600" b="1" dirty="0">
              <a:solidFill>
                <a:schemeClr val="bg1"/>
              </a:solidFill>
            </a:endParaRPr>
          </a:p>
          <a:p>
            <a:pPr>
              <a:spcAft>
                <a:spcPts val="825"/>
              </a:spcAft>
              <a:buClr>
                <a:schemeClr val="tx1"/>
              </a:buClr>
            </a:pPr>
            <a:r>
              <a:rPr lang="en-US" sz="3600" b="1" dirty="0" err="1">
                <a:solidFill>
                  <a:schemeClr val="bg1"/>
                </a:solidFill>
              </a:rPr>
              <a:t>Zysk</a:t>
            </a:r>
            <a:r>
              <a:rPr lang="en-US" sz="3600" b="1" dirty="0">
                <a:solidFill>
                  <a:schemeClr val="bg1"/>
                </a:solidFill>
              </a:rPr>
              <a:t> ze </a:t>
            </a:r>
            <a:r>
              <a:rPr lang="en-US" sz="3600" b="1" dirty="0" err="1">
                <a:solidFill>
                  <a:schemeClr val="bg1"/>
                </a:solidFill>
              </a:rPr>
              <a:t>sprzedaży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pl-PL" sz="3600" b="1" dirty="0">
                <a:solidFill>
                  <a:schemeClr val="bg1"/>
                </a:solidFill>
              </a:rPr>
              <a:t>hurtowej</a:t>
            </a:r>
            <a:endParaRPr lang="en-US" sz="3600" b="1" dirty="0">
              <a:solidFill>
                <a:schemeClr val="bg1"/>
              </a:solidFill>
            </a:endParaRPr>
          </a:p>
          <a:p>
            <a:pPr>
              <a:spcAft>
                <a:spcPts val="825"/>
              </a:spcAft>
              <a:buClr>
                <a:schemeClr val="tx1"/>
              </a:buClr>
            </a:pPr>
            <a:r>
              <a:rPr lang="en-US" sz="3600" b="1" dirty="0" err="1">
                <a:solidFill>
                  <a:schemeClr val="bg1"/>
                </a:solidFill>
              </a:rPr>
              <a:t>Dochód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rezydualny</a:t>
            </a:r>
            <a:endParaRPr lang="en-US" sz="3600" b="1" dirty="0">
              <a:solidFill>
                <a:schemeClr val="bg1"/>
              </a:solidFill>
            </a:endParaRPr>
          </a:p>
          <a:p>
            <a:pPr>
              <a:spcAft>
                <a:spcPts val="825"/>
              </a:spcAft>
              <a:buClr>
                <a:schemeClr val="tx1"/>
              </a:buClr>
            </a:pPr>
            <a:r>
              <a:rPr lang="en-US" sz="3600" b="1" dirty="0" err="1">
                <a:solidFill>
                  <a:schemeClr val="bg1"/>
                </a:solidFill>
              </a:rPr>
              <a:t>Premie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pieniężne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i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wycieczki</a:t>
            </a:r>
            <a:endParaRPr lang="en-US" sz="3600" b="1" dirty="0">
              <a:solidFill>
                <a:schemeClr val="bg1"/>
              </a:solidFill>
            </a:endParaRPr>
          </a:p>
          <a:p>
            <a:pPr>
              <a:spcAft>
                <a:spcPts val="825"/>
              </a:spcAft>
              <a:buClr>
                <a:schemeClr val="tx1"/>
              </a:buClr>
            </a:pPr>
            <a:r>
              <a:rPr lang="en-US" sz="3600" b="1" dirty="0">
                <a:solidFill>
                  <a:schemeClr val="bg1"/>
                </a:solidFill>
              </a:rPr>
              <a:t>Road to Platinum Director</a:t>
            </a:r>
          </a:p>
        </p:txBody>
      </p:sp>
    </p:spTree>
    <p:extLst>
      <p:ext uri="{BB962C8B-B14F-4D97-AF65-F5344CB8AC3E}">
        <p14:creationId xmlns:p14="http://schemas.microsoft.com/office/powerpoint/2010/main" val="643047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70"/>
            <a:ext cx="12192000" cy="6857330"/>
          </a:xfrm>
          <a:prstGeom prst="rect">
            <a:avLst/>
          </a:prstGeom>
          <a:solidFill>
            <a:srgbClr val="96C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US" sz="2175" dirty="0">
              <a:solidFill>
                <a:srgbClr val="FFFFFF"/>
              </a:solidFill>
            </a:endParaRPr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461917" y="252721"/>
            <a:ext cx="10972919" cy="1142888"/>
          </a:xfrm>
          <a:prstGeom prst="rect">
            <a:avLst/>
          </a:prstGeom>
        </p:spPr>
        <p:txBody>
          <a:bodyPr/>
          <a:lstStyle>
            <a:lvl1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 kern="1200">
                <a:solidFill>
                  <a:schemeClr val="tx1"/>
                </a:solidFill>
                <a:latin typeface="Verdana"/>
                <a:ea typeface="Verdana"/>
                <a:cs typeface="+mj-cs"/>
              </a:defRPr>
            </a:lvl1pPr>
            <a:lvl2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4572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9144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13716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18288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sz="4724" b="1" dirty="0" err="1">
                <a:solidFill>
                  <a:schemeClr val="bg1"/>
                </a:solidFill>
              </a:rPr>
              <a:t>Zysk</a:t>
            </a:r>
            <a:r>
              <a:rPr lang="en-US" sz="4724" b="1" dirty="0">
                <a:solidFill>
                  <a:schemeClr val="bg1"/>
                </a:solidFill>
              </a:rPr>
              <a:t> ze </a:t>
            </a:r>
            <a:r>
              <a:rPr lang="en-US" sz="4724" b="1" dirty="0" err="1">
                <a:solidFill>
                  <a:schemeClr val="bg1"/>
                </a:solidFill>
              </a:rPr>
              <a:t>sprzedaży</a:t>
            </a:r>
            <a:r>
              <a:rPr lang="en-US" sz="4724" b="1" dirty="0">
                <a:solidFill>
                  <a:schemeClr val="bg1"/>
                </a:solidFill>
              </a:rPr>
              <a:t> </a:t>
            </a:r>
            <a:r>
              <a:rPr lang="pl-PL" sz="4724" b="1" dirty="0">
                <a:solidFill>
                  <a:schemeClr val="bg1"/>
                </a:solidFill>
              </a:rPr>
              <a:t>osobistej</a:t>
            </a:r>
            <a:r>
              <a:rPr lang="en-US" sz="4724" b="1" dirty="0">
                <a:solidFill>
                  <a:schemeClr val="bg1"/>
                </a:solidFill>
              </a:rPr>
              <a:t> 20% - 40%</a:t>
            </a: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3305448" y="3339711"/>
            <a:ext cx="2499223" cy="942104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5948377" y="3361118"/>
            <a:ext cx="171433" cy="920696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096000" y="3186545"/>
            <a:ext cx="2418518" cy="1363511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8" name="Flowchart: Alternate Process 17"/>
          <p:cNvSpPr/>
          <p:nvPr/>
        </p:nvSpPr>
        <p:spPr>
          <a:xfrm>
            <a:off x="4685681" y="5643995"/>
            <a:ext cx="1981007" cy="733353"/>
          </a:xfrm>
          <a:prstGeom prst="flowChartAlternateProcess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pl-PL" sz="2400" dirty="0">
                <a:ln w="0"/>
                <a:solidFill>
                  <a:srgbClr val="000000"/>
                </a:solidFill>
                <a:latin typeface="Verdana"/>
                <a:cs typeface="Verdana"/>
              </a:rPr>
              <a:t>Andrzej</a:t>
            </a:r>
            <a:r>
              <a:rPr lang="en-GB" sz="2400" dirty="0">
                <a:ln w="0"/>
                <a:solidFill>
                  <a:srgbClr val="000000"/>
                </a:solidFill>
                <a:latin typeface="Verdana"/>
                <a:cs typeface="Verdana"/>
              </a:rPr>
              <a:t> </a:t>
            </a:r>
          </a:p>
        </p:txBody>
      </p:sp>
      <p:sp>
        <p:nvSpPr>
          <p:cNvPr id="19" name="Flowchart: Alternate Process 18"/>
          <p:cNvSpPr/>
          <p:nvPr/>
        </p:nvSpPr>
        <p:spPr>
          <a:xfrm>
            <a:off x="7861313" y="5423915"/>
            <a:ext cx="1981007" cy="733353"/>
          </a:xfrm>
          <a:prstGeom prst="flowChartAlternateProcess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pl-PL" sz="2400" dirty="0">
                <a:ln w="0"/>
                <a:solidFill>
                  <a:srgbClr val="000000"/>
                </a:solidFill>
                <a:latin typeface="Verdana"/>
                <a:cs typeface="Verdana"/>
              </a:rPr>
              <a:t>Anna</a:t>
            </a:r>
            <a:r>
              <a:rPr lang="en-GB" sz="2400" dirty="0">
                <a:ln w="0"/>
                <a:solidFill>
                  <a:srgbClr val="000000"/>
                </a:solidFill>
                <a:latin typeface="Verdana"/>
                <a:cs typeface="Verdana"/>
              </a:rPr>
              <a:t>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996546" y="1873945"/>
            <a:ext cx="489065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544043" fontAlgn="base">
              <a:spcBef>
                <a:spcPct val="0"/>
              </a:spcBef>
              <a:spcAft>
                <a:spcPct val="0"/>
              </a:spcAft>
            </a:pPr>
            <a:r>
              <a:rPr lang="en-GB" sz="2200" b="1" spc="37" dirty="0" err="1">
                <a:ln w="9525" cmpd="sng">
                  <a:solidFill>
                    <a:srgbClr val="96C93D"/>
                  </a:solidFill>
                  <a:prstDash val="solid"/>
                </a:ln>
                <a:solidFill>
                  <a:srgbClr val="FFFFFF"/>
                </a:solidFill>
                <a:latin typeface="Verdana"/>
                <a:ea typeface="MS PGothic" pitchFamily="34" charset="-128"/>
                <a:cs typeface="Verdana"/>
              </a:rPr>
              <a:t>Jeżeli</a:t>
            </a:r>
            <a:r>
              <a:rPr lang="en-GB" sz="2200" b="1" spc="37" dirty="0">
                <a:ln w="9525" cmpd="sng">
                  <a:solidFill>
                    <a:srgbClr val="96C93D"/>
                  </a:solidFill>
                  <a:prstDash val="solid"/>
                </a:ln>
                <a:solidFill>
                  <a:srgbClr val="FFFFFF"/>
                </a:solidFill>
                <a:latin typeface="Verdana"/>
                <a:ea typeface="MS PGothic" pitchFamily="34" charset="-128"/>
                <a:cs typeface="Verdana"/>
              </a:rPr>
              <a:t> </a:t>
            </a:r>
            <a:r>
              <a:rPr lang="en-GB" sz="2200" b="1" spc="37" dirty="0" err="1">
                <a:ln w="9525" cmpd="sng">
                  <a:solidFill>
                    <a:srgbClr val="96C93D"/>
                  </a:solidFill>
                  <a:prstDash val="solid"/>
                </a:ln>
                <a:solidFill>
                  <a:srgbClr val="FFFFFF"/>
                </a:solidFill>
                <a:latin typeface="Verdana"/>
                <a:ea typeface="MS PGothic" pitchFamily="34" charset="-128"/>
                <a:cs typeface="Verdana"/>
              </a:rPr>
              <a:t>sprzeda</a:t>
            </a:r>
            <a:r>
              <a:rPr lang="pl-PL" sz="2200" b="1" spc="37" dirty="0" err="1">
                <a:ln w="9525" cmpd="sng">
                  <a:solidFill>
                    <a:srgbClr val="96C93D"/>
                  </a:solidFill>
                  <a:prstDash val="solid"/>
                </a:ln>
                <a:solidFill>
                  <a:srgbClr val="FFFFFF"/>
                </a:solidFill>
                <a:latin typeface="Verdana"/>
                <a:ea typeface="MS PGothic" pitchFamily="34" charset="-128"/>
                <a:cs typeface="Verdana"/>
              </a:rPr>
              <a:t>sz</a:t>
            </a:r>
            <a:r>
              <a:rPr lang="en-GB" sz="2200" b="1" spc="37" dirty="0">
                <a:ln w="9525" cmpd="sng">
                  <a:solidFill>
                    <a:srgbClr val="96C93D"/>
                  </a:solidFill>
                  <a:prstDash val="solid"/>
                </a:ln>
                <a:solidFill>
                  <a:srgbClr val="FFFFFF"/>
                </a:solidFill>
                <a:latin typeface="Verdana"/>
                <a:ea typeface="MS PGothic" pitchFamily="34" charset="-128"/>
                <a:cs typeface="Verdana"/>
              </a:rPr>
              <a:t> </a:t>
            </a:r>
            <a:r>
              <a:rPr lang="en-GB" sz="2200" b="1" spc="37" dirty="0" err="1">
                <a:ln w="9525" cmpd="sng">
                  <a:solidFill>
                    <a:srgbClr val="96C93D"/>
                  </a:solidFill>
                  <a:prstDash val="solid"/>
                </a:ln>
                <a:solidFill>
                  <a:srgbClr val="FFFFFF"/>
                </a:solidFill>
                <a:latin typeface="Verdana"/>
                <a:ea typeface="MS PGothic" pitchFamily="34" charset="-128"/>
                <a:cs typeface="Verdana"/>
              </a:rPr>
              <a:t>produkty</a:t>
            </a:r>
            <a:r>
              <a:rPr lang="en-GB" sz="2200" b="1" spc="37" dirty="0">
                <a:ln w="9525" cmpd="sng">
                  <a:solidFill>
                    <a:srgbClr val="96C93D"/>
                  </a:solidFill>
                  <a:prstDash val="solid"/>
                </a:ln>
                <a:solidFill>
                  <a:srgbClr val="FFFFFF"/>
                </a:solidFill>
                <a:latin typeface="Verdana"/>
                <a:ea typeface="MS PGothic" pitchFamily="34" charset="-128"/>
                <a:cs typeface="Verdana"/>
              </a:rPr>
              <a:t> o </a:t>
            </a:r>
            <a:r>
              <a:rPr lang="en-GB" sz="2200" b="1" spc="37" dirty="0" err="1">
                <a:ln w="9525" cmpd="sng">
                  <a:solidFill>
                    <a:srgbClr val="96C93D"/>
                  </a:solidFill>
                  <a:prstDash val="solid"/>
                </a:ln>
                <a:solidFill>
                  <a:srgbClr val="FFFFFF"/>
                </a:solidFill>
                <a:latin typeface="Verdana"/>
                <a:ea typeface="MS PGothic" pitchFamily="34" charset="-128"/>
                <a:cs typeface="Verdana"/>
              </a:rPr>
              <a:t>wartości</a:t>
            </a:r>
            <a:r>
              <a:rPr lang="en-GB" sz="2200" b="1" spc="37" dirty="0">
                <a:ln w="9525" cmpd="sng">
                  <a:solidFill>
                    <a:srgbClr val="96C93D"/>
                  </a:solidFill>
                  <a:prstDash val="solid"/>
                </a:ln>
                <a:solidFill>
                  <a:srgbClr val="FFFFFF"/>
                </a:solidFill>
                <a:latin typeface="Verdana"/>
                <a:ea typeface="MS PGothic" pitchFamily="34" charset="-128"/>
                <a:cs typeface="Verdana"/>
              </a:rPr>
              <a:t> 100zł </a:t>
            </a:r>
            <a:r>
              <a:rPr lang="en-GB" sz="2200" b="1" spc="37" dirty="0" err="1">
                <a:ln w="9525" cmpd="sng">
                  <a:solidFill>
                    <a:srgbClr val="96C93D"/>
                  </a:solidFill>
                  <a:prstDash val="solid"/>
                </a:ln>
                <a:solidFill>
                  <a:srgbClr val="FFFFFF"/>
                </a:solidFill>
                <a:latin typeface="Verdana"/>
                <a:ea typeface="MS PGothic" pitchFamily="34" charset="-128"/>
                <a:cs typeface="Verdana"/>
              </a:rPr>
              <a:t>Twój</a:t>
            </a:r>
            <a:r>
              <a:rPr lang="en-GB" sz="2200" b="1" spc="37" dirty="0">
                <a:ln w="9525" cmpd="sng">
                  <a:solidFill>
                    <a:srgbClr val="96C93D"/>
                  </a:solidFill>
                  <a:prstDash val="solid"/>
                </a:ln>
                <a:solidFill>
                  <a:srgbClr val="FFFFFF"/>
                </a:solidFill>
                <a:latin typeface="Verdana"/>
                <a:ea typeface="MS PGothic" pitchFamily="34" charset="-128"/>
                <a:cs typeface="Verdana"/>
              </a:rPr>
              <a:t> </a:t>
            </a:r>
            <a:r>
              <a:rPr lang="en-GB" sz="2200" b="1" spc="37" dirty="0" err="1">
                <a:ln w="9525" cmpd="sng">
                  <a:solidFill>
                    <a:srgbClr val="96C93D"/>
                  </a:solidFill>
                  <a:prstDash val="solid"/>
                </a:ln>
                <a:solidFill>
                  <a:srgbClr val="FFFFFF"/>
                </a:solidFill>
                <a:latin typeface="Verdana"/>
                <a:ea typeface="MS PGothic" pitchFamily="34" charset="-128"/>
                <a:cs typeface="Verdana"/>
              </a:rPr>
              <a:t>zarobek</a:t>
            </a:r>
            <a:r>
              <a:rPr lang="en-GB" sz="2200" b="1" spc="37" dirty="0">
                <a:ln w="9525" cmpd="sng">
                  <a:solidFill>
                    <a:srgbClr val="96C93D"/>
                  </a:solidFill>
                  <a:prstDash val="solid"/>
                </a:ln>
                <a:solidFill>
                  <a:srgbClr val="FFFFFF"/>
                </a:solidFill>
                <a:latin typeface="Verdana"/>
                <a:ea typeface="MS PGothic" pitchFamily="34" charset="-128"/>
                <a:cs typeface="Verdana"/>
              </a:rPr>
              <a:t> </a:t>
            </a:r>
            <a:r>
              <a:rPr lang="en-GB" sz="2200" b="1" spc="37" dirty="0" err="1">
                <a:ln w="9525" cmpd="sng">
                  <a:solidFill>
                    <a:srgbClr val="96C93D"/>
                  </a:solidFill>
                  <a:prstDash val="solid"/>
                </a:ln>
                <a:solidFill>
                  <a:srgbClr val="FFFFFF"/>
                </a:solidFill>
                <a:latin typeface="Verdana"/>
                <a:ea typeface="MS PGothic" pitchFamily="34" charset="-128"/>
                <a:cs typeface="Verdana"/>
              </a:rPr>
              <a:t>wyniesie</a:t>
            </a:r>
            <a:r>
              <a:rPr lang="en-GB" sz="2200" b="1" spc="37" dirty="0">
                <a:ln w="9525" cmpd="sng">
                  <a:solidFill>
                    <a:srgbClr val="96C93D"/>
                  </a:solidFill>
                  <a:prstDash val="solid"/>
                </a:ln>
                <a:solidFill>
                  <a:srgbClr val="FFFFFF"/>
                </a:solidFill>
                <a:latin typeface="Verdana"/>
                <a:ea typeface="MS PGothic" pitchFamily="34" charset="-128"/>
                <a:cs typeface="Verdana"/>
              </a:rPr>
              <a:t> </a:t>
            </a:r>
            <a:r>
              <a:rPr lang="en-GB" sz="2200" b="1" spc="37" dirty="0" err="1">
                <a:ln w="9525" cmpd="sng">
                  <a:solidFill>
                    <a:srgbClr val="96C93D"/>
                  </a:solidFill>
                  <a:prstDash val="solid"/>
                </a:ln>
                <a:solidFill>
                  <a:srgbClr val="FFFFFF"/>
                </a:solidFill>
                <a:latin typeface="Verdana"/>
                <a:ea typeface="MS PGothic" pitchFamily="34" charset="-128"/>
                <a:cs typeface="Verdana"/>
              </a:rPr>
              <a:t>odpowiednio</a:t>
            </a:r>
            <a:r>
              <a:rPr lang="en-GB" sz="2200" b="1" spc="37" dirty="0">
                <a:ln w="9525" cmpd="sng">
                  <a:solidFill>
                    <a:srgbClr val="96C93D"/>
                  </a:solidFill>
                  <a:prstDash val="solid"/>
                </a:ln>
                <a:solidFill>
                  <a:srgbClr val="FFFFFF"/>
                </a:solidFill>
                <a:latin typeface="Verdana"/>
                <a:ea typeface="MS PGothic" pitchFamily="34" charset="-128"/>
                <a:cs typeface="Verdana"/>
              </a:rPr>
              <a:t> od 20zł do 40zł</a:t>
            </a:r>
          </a:p>
        </p:txBody>
      </p:sp>
      <p:pic>
        <p:nvPicPr>
          <p:cNvPr id="13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1010" y="3553460"/>
            <a:ext cx="1690285" cy="1690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Flowchart: Alternate Process 13"/>
          <p:cNvSpPr/>
          <p:nvPr/>
        </p:nvSpPr>
        <p:spPr>
          <a:xfrm>
            <a:off x="1975649" y="5390366"/>
            <a:ext cx="1981007" cy="733353"/>
          </a:xfrm>
          <a:prstGeom prst="flowChartAlternateProcess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pl-PL" sz="2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Jan</a:t>
            </a:r>
            <a:r>
              <a:rPr lang="pl-PL" dirty="0">
                <a:solidFill>
                  <a:schemeClr val="tx1"/>
                </a:solidFill>
              </a:rPr>
              <a:t> </a:t>
            </a:r>
            <a:endParaRPr lang="en-GB" sz="2400" dirty="0">
              <a:ln w="0"/>
              <a:solidFill>
                <a:schemeClr val="tx1"/>
              </a:solidFill>
              <a:latin typeface="Verdana"/>
              <a:cs typeface="Verdana"/>
            </a:endParaRPr>
          </a:p>
        </p:txBody>
      </p:sp>
      <p:pic>
        <p:nvPicPr>
          <p:cNvPr id="15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2132" y="3830452"/>
            <a:ext cx="1690285" cy="1690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6409" y="3586761"/>
            <a:ext cx="1690285" cy="1690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person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09" t="10806" r="29529" b="10806"/>
          <a:stretch/>
        </p:blipFill>
        <p:spPr bwMode="auto">
          <a:xfrm>
            <a:off x="5493599" y="1642071"/>
            <a:ext cx="1132194" cy="2362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5812945" y="2579287"/>
            <a:ext cx="457176" cy="4270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544043" fontAlgn="base">
              <a:spcBef>
                <a:spcPct val="0"/>
              </a:spcBef>
              <a:spcAft>
                <a:spcPct val="0"/>
              </a:spcAft>
            </a:pPr>
            <a:r>
              <a:rPr lang="en-GB" sz="2175" dirty="0">
                <a:solidFill>
                  <a:srgbClr val="FFFFFF"/>
                </a:solidFill>
                <a:ea typeface="MS PGothic" pitchFamily="34" charset="-128"/>
              </a:rPr>
              <a:t>T</a:t>
            </a:r>
            <a:r>
              <a:rPr lang="pl-PL" sz="2175" dirty="0">
                <a:solidFill>
                  <a:srgbClr val="FFFFFF"/>
                </a:solidFill>
                <a:ea typeface="MS PGothic" pitchFamily="34" charset="-128"/>
              </a:rPr>
              <a:t>Y</a:t>
            </a:r>
            <a:endParaRPr lang="en-GB" sz="2175" dirty="0">
              <a:solidFill>
                <a:srgbClr val="FFFFFF"/>
              </a:solidFill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78070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/>
      <p:bldP spid="14" grpId="0" animBg="1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733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US" sz="2175">
              <a:solidFill>
                <a:srgbClr val="FFFFFF"/>
              </a:solidFill>
            </a:endParaRPr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410978" y="430642"/>
            <a:ext cx="10972919" cy="1142888"/>
          </a:xfrm>
          <a:prstGeom prst="rect">
            <a:avLst/>
          </a:prstGeom>
        </p:spPr>
        <p:txBody>
          <a:bodyPr/>
          <a:lstStyle>
            <a:lvl1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 kern="1200">
                <a:solidFill>
                  <a:schemeClr val="tx1"/>
                </a:solidFill>
                <a:latin typeface="Verdana"/>
                <a:ea typeface="Verdana"/>
                <a:cs typeface="+mj-cs"/>
              </a:defRPr>
            </a:lvl1pPr>
            <a:lvl2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4572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9144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13716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18288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sz="4724" b="1" dirty="0" err="1">
                <a:solidFill>
                  <a:schemeClr val="bg1"/>
                </a:solidFill>
              </a:rPr>
              <a:t>Zysk</a:t>
            </a:r>
            <a:r>
              <a:rPr lang="en-US" sz="4724" b="1" dirty="0">
                <a:solidFill>
                  <a:schemeClr val="bg1"/>
                </a:solidFill>
              </a:rPr>
              <a:t> ze </a:t>
            </a:r>
            <a:r>
              <a:rPr lang="en-US" sz="4724" b="1" dirty="0" err="1">
                <a:solidFill>
                  <a:schemeClr val="bg1"/>
                </a:solidFill>
              </a:rPr>
              <a:t>sprzedaży</a:t>
            </a:r>
            <a:r>
              <a:rPr lang="en-US" sz="4724" b="1" dirty="0">
                <a:solidFill>
                  <a:schemeClr val="bg1"/>
                </a:solidFill>
              </a:rPr>
              <a:t> </a:t>
            </a:r>
            <a:r>
              <a:rPr lang="pl-PL" sz="4724" b="1" dirty="0">
                <a:solidFill>
                  <a:schemeClr val="bg1"/>
                </a:solidFill>
              </a:rPr>
              <a:t>hurtowej</a:t>
            </a:r>
          </a:p>
          <a:p>
            <a:pPr algn="l"/>
            <a:r>
              <a:rPr lang="en-US" sz="4724" b="1" dirty="0">
                <a:solidFill>
                  <a:schemeClr val="bg1"/>
                </a:solidFill>
              </a:rPr>
              <a:t> 5% - 20%</a:t>
            </a:r>
          </a:p>
        </p:txBody>
      </p:sp>
      <p:cxnSp>
        <p:nvCxnSpPr>
          <p:cNvPr id="7" name="Straight Connector 6"/>
          <p:cNvCxnSpPr/>
          <p:nvPr/>
        </p:nvCxnSpPr>
        <p:spPr>
          <a:xfrm flipH="1" flipV="1">
            <a:off x="3170141" y="3455459"/>
            <a:ext cx="5936609" cy="48966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100120" y="3453487"/>
            <a:ext cx="0" cy="1415948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4" name="Flowchart: Alternate Process 13"/>
          <p:cNvSpPr/>
          <p:nvPr/>
        </p:nvSpPr>
        <p:spPr>
          <a:xfrm>
            <a:off x="4128758" y="3244665"/>
            <a:ext cx="904787" cy="438107"/>
          </a:xfrm>
          <a:prstGeom prst="flowChartAlternateProcess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GB" sz="2175" dirty="0">
                <a:solidFill>
                  <a:srgbClr val="000000"/>
                </a:solidFill>
              </a:rPr>
              <a:t>20%</a:t>
            </a:r>
          </a:p>
        </p:txBody>
      </p:sp>
      <p:sp>
        <p:nvSpPr>
          <p:cNvPr id="15" name="Flowchart: Alternate Process 14"/>
          <p:cNvSpPr/>
          <p:nvPr/>
        </p:nvSpPr>
        <p:spPr>
          <a:xfrm>
            <a:off x="7523503" y="3274143"/>
            <a:ext cx="904787" cy="438107"/>
          </a:xfrm>
          <a:prstGeom prst="flowChartAlternateProcess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GB" sz="2175" dirty="0">
                <a:solidFill>
                  <a:srgbClr val="000000"/>
                </a:solidFill>
              </a:rPr>
              <a:t>15%</a:t>
            </a:r>
          </a:p>
        </p:txBody>
      </p:sp>
      <p:sp>
        <p:nvSpPr>
          <p:cNvPr id="16" name="Flowchart: Alternate Process 15"/>
          <p:cNvSpPr/>
          <p:nvPr/>
        </p:nvSpPr>
        <p:spPr>
          <a:xfrm>
            <a:off x="5643607" y="4126557"/>
            <a:ext cx="904787" cy="438107"/>
          </a:xfrm>
          <a:prstGeom prst="flowChartAlternateProcess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GB" sz="2175" dirty="0">
                <a:solidFill>
                  <a:srgbClr val="000000"/>
                </a:solidFill>
              </a:rPr>
              <a:t>5%</a:t>
            </a:r>
          </a:p>
        </p:txBody>
      </p:sp>
      <p:pic>
        <p:nvPicPr>
          <p:cNvPr id="17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7314" y="2505403"/>
            <a:ext cx="1983091" cy="1983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6726" y="4859101"/>
            <a:ext cx="1690285" cy="1690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5139" y="2655326"/>
            <a:ext cx="1690285" cy="1690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83615" y="3251007"/>
            <a:ext cx="665567" cy="4270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544043" fontAlgn="base">
              <a:spcBef>
                <a:spcPct val="0"/>
              </a:spcBef>
              <a:spcAft>
                <a:spcPct val="0"/>
              </a:spcAft>
            </a:pPr>
            <a:r>
              <a:rPr lang="en-GB" sz="2175" dirty="0">
                <a:solidFill>
                  <a:schemeClr val="bg1"/>
                </a:solidFill>
                <a:ea typeface="MS PGothic" pitchFamily="34" charset="-128"/>
              </a:rPr>
              <a:t>20%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096905" y="3251528"/>
            <a:ext cx="665567" cy="4270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544043" fontAlgn="base">
              <a:spcBef>
                <a:spcPct val="0"/>
              </a:spcBef>
              <a:spcAft>
                <a:spcPct val="0"/>
              </a:spcAft>
            </a:pPr>
            <a:r>
              <a:rPr lang="en-GB" sz="2175" dirty="0">
                <a:solidFill>
                  <a:schemeClr val="bg1"/>
                </a:solidFill>
                <a:ea typeface="MS PGothic" pitchFamily="34" charset="-128"/>
              </a:rPr>
              <a:t>25%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769451" y="5502284"/>
            <a:ext cx="665567" cy="4270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544043" fontAlgn="base">
              <a:spcBef>
                <a:spcPct val="0"/>
              </a:spcBef>
              <a:spcAft>
                <a:spcPct val="0"/>
              </a:spcAft>
            </a:pPr>
            <a:r>
              <a:rPr lang="en-GB" sz="2175" dirty="0">
                <a:solidFill>
                  <a:schemeClr val="bg1"/>
                </a:solidFill>
                <a:ea typeface="MS PGothic" pitchFamily="34" charset="-128"/>
              </a:rPr>
              <a:t>35%</a:t>
            </a:r>
          </a:p>
        </p:txBody>
      </p:sp>
      <p:pic>
        <p:nvPicPr>
          <p:cNvPr id="22" name="Picture 4" descr="Image result for pers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545" y="1078419"/>
            <a:ext cx="3153812" cy="3153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5778372" y="2502652"/>
            <a:ext cx="665567" cy="4270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544043" fontAlgn="base">
              <a:spcBef>
                <a:spcPct val="0"/>
              </a:spcBef>
              <a:spcAft>
                <a:spcPct val="0"/>
              </a:spcAft>
            </a:pPr>
            <a:r>
              <a:rPr lang="en-GB" sz="2175" dirty="0">
                <a:solidFill>
                  <a:srgbClr val="FFFFFF"/>
                </a:solidFill>
                <a:ea typeface="MS PGothic" pitchFamily="34" charset="-128"/>
              </a:rPr>
              <a:t>40%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641770" y="4859382"/>
            <a:ext cx="3605349" cy="150923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544043" fontAlgn="base">
              <a:spcBef>
                <a:spcPct val="0"/>
              </a:spcBef>
              <a:spcAft>
                <a:spcPct val="0"/>
              </a:spcAft>
            </a:pPr>
            <a:r>
              <a:rPr lang="pl-PL" dirty="0">
                <a:ln w="0"/>
                <a:solidFill>
                  <a:srgbClr val="000000"/>
                </a:solidFill>
                <a:latin typeface="Verdana"/>
                <a:cs typeface="Verdana"/>
              </a:rPr>
              <a:t>Poszerzenie Twojej sieci dystrybutorów</a:t>
            </a:r>
            <a:r>
              <a:rPr lang="en-GB" dirty="0">
                <a:ln w="0"/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en-GB" dirty="0" err="1">
                <a:ln w="0"/>
                <a:solidFill>
                  <a:srgbClr val="000000"/>
                </a:solidFill>
                <a:latin typeface="Verdana"/>
                <a:cs typeface="Verdana"/>
              </a:rPr>
              <a:t>zwiększa</a:t>
            </a:r>
            <a:r>
              <a:rPr lang="en-GB" dirty="0">
                <a:ln w="0"/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endParaRPr lang="pl-PL" dirty="0">
              <a:ln w="0"/>
              <a:solidFill>
                <a:srgbClr val="000000"/>
              </a:solidFill>
              <a:latin typeface="Verdana"/>
              <a:cs typeface="Verdana"/>
            </a:endParaRPr>
          </a:p>
          <a:p>
            <a:pPr defTabSz="544043" fontAlgn="base">
              <a:spcBef>
                <a:spcPct val="0"/>
              </a:spcBef>
              <a:spcAft>
                <a:spcPct val="0"/>
              </a:spcAft>
            </a:pPr>
            <a:r>
              <a:rPr lang="en-GB" dirty="0" err="1">
                <a:ln w="0"/>
                <a:solidFill>
                  <a:srgbClr val="000000"/>
                </a:solidFill>
                <a:latin typeface="Verdana"/>
                <a:cs typeface="Verdana"/>
              </a:rPr>
              <a:t>Twój</a:t>
            </a:r>
            <a:r>
              <a:rPr lang="en-GB" dirty="0">
                <a:ln w="0"/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en-GB" dirty="0" err="1">
                <a:ln w="0"/>
                <a:solidFill>
                  <a:srgbClr val="000000"/>
                </a:solidFill>
                <a:latin typeface="Verdana"/>
                <a:cs typeface="Verdana"/>
              </a:rPr>
              <a:t>zysk</a:t>
            </a:r>
            <a:r>
              <a:rPr lang="pl-PL" dirty="0">
                <a:ln w="0"/>
                <a:solidFill>
                  <a:srgbClr val="000000"/>
                </a:solidFill>
                <a:latin typeface="Verdana"/>
                <a:cs typeface="Verdana"/>
              </a:rPr>
              <a:t> ze sprzedaży hurtowej.</a:t>
            </a:r>
            <a:endParaRPr lang="en-GB" dirty="0">
              <a:ln w="0"/>
              <a:solidFill>
                <a:srgbClr val="000000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449692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2" grpId="0"/>
      <p:bldP spid="20" grpId="0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 txBox="1">
            <a:spLocks/>
          </p:cNvSpPr>
          <p:nvPr/>
        </p:nvSpPr>
        <p:spPr>
          <a:xfrm>
            <a:off x="261192" y="320380"/>
            <a:ext cx="11790799" cy="1142888"/>
          </a:xfrm>
          <a:prstGeom prst="rect">
            <a:avLst/>
          </a:prstGeom>
        </p:spPr>
        <p:txBody>
          <a:bodyPr/>
          <a:lstStyle>
            <a:lvl1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 kern="1200">
                <a:solidFill>
                  <a:schemeClr val="tx1"/>
                </a:solidFill>
                <a:latin typeface="Verdana"/>
                <a:ea typeface="Verdana"/>
                <a:cs typeface="+mj-cs"/>
              </a:defRPr>
            </a:lvl1pPr>
            <a:lvl2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4572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9144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13716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18288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sz="3000" b="1" dirty="0" err="1">
                <a:solidFill>
                  <a:srgbClr val="000000"/>
                </a:solidFill>
              </a:rPr>
              <a:t>Nadwyżki</a:t>
            </a:r>
            <a:r>
              <a:rPr lang="en-US" sz="3000" b="1" dirty="0">
                <a:solidFill>
                  <a:srgbClr val="000000"/>
                </a:solidFill>
              </a:rPr>
              <a:t> </a:t>
            </a:r>
            <a:r>
              <a:rPr lang="en-US" sz="3000" b="1" dirty="0" err="1">
                <a:solidFill>
                  <a:srgbClr val="000000"/>
                </a:solidFill>
              </a:rPr>
              <a:t>finansowe</a:t>
            </a:r>
            <a:r>
              <a:rPr lang="en-US" sz="3000" b="1" dirty="0">
                <a:solidFill>
                  <a:srgbClr val="000000"/>
                </a:solidFill>
              </a:rPr>
              <a:t>: </a:t>
            </a:r>
            <a:r>
              <a:rPr lang="en-US" sz="3000" b="1" dirty="0" err="1">
                <a:solidFill>
                  <a:srgbClr val="000000"/>
                </a:solidFill>
              </a:rPr>
              <a:t>obliczane</a:t>
            </a:r>
            <a:r>
              <a:rPr lang="en-US" sz="3000" b="1" dirty="0">
                <a:solidFill>
                  <a:srgbClr val="000000"/>
                </a:solidFill>
              </a:rPr>
              <a:t> </a:t>
            </a:r>
            <a:r>
              <a:rPr lang="en-US" sz="3000" b="1" dirty="0" err="1">
                <a:solidFill>
                  <a:srgbClr val="000000"/>
                </a:solidFill>
              </a:rPr>
              <a:t>na</a:t>
            </a:r>
            <a:r>
              <a:rPr lang="en-US" sz="3000" b="1" dirty="0">
                <a:solidFill>
                  <a:srgbClr val="000000"/>
                </a:solidFill>
              </a:rPr>
              <a:t> </a:t>
            </a:r>
            <a:r>
              <a:rPr lang="en-US" sz="3000" b="1" dirty="0" err="1">
                <a:solidFill>
                  <a:srgbClr val="000000"/>
                </a:solidFill>
              </a:rPr>
              <a:t>podstawie</a:t>
            </a:r>
            <a:r>
              <a:rPr lang="en-US" sz="3000" b="1" dirty="0">
                <a:solidFill>
                  <a:srgbClr val="000000"/>
                </a:solidFill>
              </a:rPr>
              <a:t> </a:t>
            </a:r>
            <a:r>
              <a:rPr lang="en-US" sz="3000" b="1" dirty="0" err="1">
                <a:solidFill>
                  <a:srgbClr val="000000"/>
                </a:solidFill>
              </a:rPr>
              <a:t>wielkości</a:t>
            </a:r>
            <a:r>
              <a:rPr lang="en-US" sz="3000" b="1" dirty="0">
                <a:solidFill>
                  <a:srgbClr val="000000"/>
                </a:solidFill>
              </a:rPr>
              <a:t> </a:t>
            </a:r>
            <a:r>
              <a:rPr lang="en-US" sz="3000" b="1" dirty="0" err="1">
                <a:solidFill>
                  <a:srgbClr val="000000"/>
                </a:solidFill>
              </a:rPr>
              <a:t>sieci</a:t>
            </a:r>
            <a:r>
              <a:rPr lang="en-US" sz="3000" b="1" dirty="0">
                <a:solidFill>
                  <a:srgbClr val="000000"/>
                </a:solidFill>
              </a:rPr>
              <a:t> </a:t>
            </a:r>
            <a:r>
              <a:rPr lang="en-US" sz="3000" b="1" dirty="0" err="1">
                <a:solidFill>
                  <a:srgbClr val="000000"/>
                </a:solidFill>
              </a:rPr>
              <a:t>dystrybutorów</a:t>
            </a:r>
            <a:r>
              <a:rPr lang="en-US" sz="3000" b="1" dirty="0">
                <a:solidFill>
                  <a:srgbClr val="000000"/>
                </a:solidFill>
              </a:rPr>
              <a:t> w </a:t>
            </a:r>
            <a:r>
              <a:rPr lang="en-US" sz="3000" b="1" dirty="0" err="1">
                <a:solidFill>
                  <a:srgbClr val="000000"/>
                </a:solidFill>
              </a:rPr>
              <a:t>Twoim</a:t>
            </a:r>
            <a:r>
              <a:rPr lang="en-US" sz="3000" b="1" dirty="0">
                <a:solidFill>
                  <a:srgbClr val="000000"/>
                </a:solidFill>
              </a:rPr>
              <a:t> </a:t>
            </a:r>
            <a:r>
              <a:rPr lang="en-US" sz="3000" b="1" dirty="0" err="1">
                <a:solidFill>
                  <a:srgbClr val="000000"/>
                </a:solidFill>
              </a:rPr>
              <a:t>biznesie</a:t>
            </a:r>
            <a:r>
              <a:rPr lang="en-US" sz="3000" b="1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4887" y="2432106"/>
            <a:ext cx="13238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pl-PL" sz="2000" dirty="0">
                <a:solidFill>
                  <a:srgbClr val="000000"/>
                </a:solidFill>
                <a:latin typeface="Verdana"/>
                <a:ea typeface="MS PGothic" pitchFamily="34" charset="-128"/>
                <a:cs typeface="Verdana"/>
              </a:rPr>
              <a:t>I</a:t>
            </a:r>
            <a:r>
              <a:rPr lang="en-GB" sz="2000" dirty="0">
                <a:solidFill>
                  <a:srgbClr val="000000"/>
                </a:solidFill>
                <a:latin typeface="Verdana"/>
                <a:ea typeface="MS PGothic" pitchFamily="34" charset="-128"/>
                <a:cs typeface="Verdana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3369" y="1455676"/>
            <a:ext cx="15123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44043" fontAlgn="base">
              <a:spcBef>
                <a:spcPct val="0"/>
              </a:spcBef>
              <a:spcAft>
                <a:spcPct val="0"/>
              </a:spcAft>
            </a:pPr>
            <a:r>
              <a:rPr lang="pl-PL" sz="2000" b="1" dirty="0">
                <a:solidFill>
                  <a:srgbClr val="000000"/>
                </a:solidFill>
                <a:latin typeface="Verdana"/>
                <a:ea typeface="MS PGothic" pitchFamily="34" charset="-128"/>
                <a:cs typeface="Verdana"/>
              </a:rPr>
              <a:t>Master </a:t>
            </a:r>
            <a:r>
              <a:rPr lang="pl-PL" sz="2000" b="1" dirty="0" err="1">
                <a:solidFill>
                  <a:srgbClr val="000000"/>
                </a:solidFill>
                <a:latin typeface="Verdana"/>
                <a:ea typeface="MS PGothic" pitchFamily="34" charset="-128"/>
                <a:cs typeface="Verdana"/>
              </a:rPr>
              <a:t>Affiliate</a:t>
            </a:r>
            <a:r>
              <a:rPr lang="en-GB" sz="2000" b="1" dirty="0">
                <a:solidFill>
                  <a:srgbClr val="000000"/>
                </a:solidFill>
                <a:latin typeface="Verdana"/>
                <a:ea typeface="MS PGothic" pitchFamily="34" charset="-128"/>
                <a:cs typeface="Verdana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1824" y="3268857"/>
            <a:ext cx="13238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pl-PL" sz="2000" dirty="0">
                <a:solidFill>
                  <a:srgbClr val="000000"/>
                </a:solidFill>
                <a:latin typeface="Verdana"/>
                <a:ea typeface="MS PGothic" pitchFamily="34" charset="-128"/>
                <a:cs typeface="Verdana"/>
              </a:rPr>
              <a:t>II</a:t>
            </a:r>
            <a:endParaRPr lang="en-GB" sz="2000" dirty="0">
              <a:solidFill>
                <a:srgbClr val="000000"/>
              </a:solidFill>
              <a:latin typeface="Verdana"/>
              <a:ea typeface="MS PGothic" pitchFamily="34" charset="-128"/>
              <a:cs typeface="Verdan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1824" y="4205223"/>
            <a:ext cx="13238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pl-PL" sz="2000" dirty="0">
                <a:solidFill>
                  <a:srgbClr val="000000"/>
                </a:solidFill>
                <a:latin typeface="Verdana"/>
                <a:ea typeface="MS PGothic" pitchFamily="34" charset="-128"/>
                <a:cs typeface="Verdana"/>
              </a:rPr>
              <a:t>III</a:t>
            </a:r>
            <a:r>
              <a:rPr lang="en-GB" sz="2000" dirty="0">
                <a:solidFill>
                  <a:srgbClr val="000000"/>
                </a:solidFill>
                <a:latin typeface="Verdana"/>
                <a:ea typeface="MS PGothic" pitchFamily="34" charset="-128"/>
                <a:cs typeface="Verdana"/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1824" y="5033650"/>
            <a:ext cx="13238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pl-PL" sz="2000" dirty="0">
                <a:solidFill>
                  <a:srgbClr val="000000"/>
                </a:solidFill>
                <a:latin typeface="Verdana"/>
                <a:ea typeface="MS PGothic" pitchFamily="34" charset="-128"/>
                <a:cs typeface="Verdana"/>
              </a:rPr>
              <a:t>IV</a:t>
            </a:r>
            <a:r>
              <a:rPr lang="en-GB" sz="2000" dirty="0">
                <a:solidFill>
                  <a:srgbClr val="000000"/>
                </a:solidFill>
                <a:latin typeface="Verdana"/>
                <a:ea typeface="MS PGothic" pitchFamily="34" charset="-128"/>
                <a:cs typeface="Verdana"/>
              </a:rPr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3369" y="5946496"/>
            <a:ext cx="13238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pl-PL" sz="2000" dirty="0">
                <a:solidFill>
                  <a:srgbClr val="000000"/>
                </a:solidFill>
                <a:latin typeface="Verdana"/>
                <a:ea typeface="MS PGothic" pitchFamily="34" charset="-128"/>
                <a:cs typeface="Verdana"/>
              </a:rPr>
              <a:t>V</a:t>
            </a:r>
            <a:r>
              <a:rPr lang="en-GB" sz="2000" dirty="0">
                <a:solidFill>
                  <a:srgbClr val="000000"/>
                </a:solidFill>
                <a:latin typeface="Verdana"/>
                <a:ea typeface="MS PGothic" pitchFamily="34" charset="-128"/>
                <a:cs typeface="Verdana"/>
              </a:rPr>
              <a:t> </a:t>
            </a:r>
          </a:p>
        </p:txBody>
      </p:sp>
      <p:sp>
        <p:nvSpPr>
          <p:cNvPr id="17" name="Flowchart: Alternate Process 16"/>
          <p:cNvSpPr/>
          <p:nvPr/>
        </p:nvSpPr>
        <p:spPr>
          <a:xfrm>
            <a:off x="2028773" y="1507432"/>
            <a:ext cx="2390542" cy="604693"/>
          </a:xfrm>
          <a:prstGeom prst="flowChartAlternateProcess">
            <a:avLst/>
          </a:prstGeom>
          <a:solidFill>
            <a:schemeClr val="accent1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GB" sz="2175">
              <a:solidFill>
                <a:srgbClr val="FFFFFF"/>
              </a:solidFill>
            </a:endParaRPr>
          </a:p>
        </p:txBody>
      </p:sp>
      <p:sp>
        <p:nvSpPr>
          <p:cNvPr id="18" name="Flowchart: Alternate Process 17"/>
          <p:cNvSpPr/>
          <p:nvPr/>
        </p:nvSpPr>
        <p:spPr>
          <a:xfrm>
            <a:off x="2045204" y="5850109"/>
            <a:ext cx="2390542" cy="604693"/>
          </a:xfrm>
          <a:prstGeom prst="flowChartAlternateProcess">
            <a:avLst/>
          </a:prstGeom>
          <a:solidFill>
            <a:srgbClr val="704C9F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GB" sz="2175">
              <a:solidFill>
                <a:srgbClr val="FFFFFF"/>
              </a:solidFill>
            </a:endParaRPr>
          </a:p>
        </p:txBody>
      </p:sp>
      <p:sp>
        <p:nvSpPr>
          <p:cNvPr id="19" name="Flowchart: Alternate Process 18"/>
          <p:cNvSpPr/>
          <p:nvPr/>
        </p:nvSpPr>
        <p:spPr>
          <a:xfrm>
            <a:off x="2045204" y="4965994"/>
            <a:ext cx="2390542" cy="604693"/>
          </a:xfrm>
          <a:prstGeom prst="flowChartAlternateProcess">
            <a:avLst/>
          </a:prstGeom>
          <a:solidFill>
            <a:srgbClr val="96C93D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GB" sz="2175">
              <a:solidFill>
                <a:srgbClr val="FFFFFF"/>
              </a:solidFill>
            </a:endParaRPr>
          </a:p>
        </p:txBody>
      </p:sp>
      <p:sp>
        <p:nvSpPr>
          <p:cNvPr id="20" name="Flowchart: Alternate Process 19"/>
          <p:cNvSpPr/>
          <p:nvPr/>
        </p:nvSpPr>
        <p:spPr>
          <a:xfrm>
            <a:off x="2017228" y="4107502"/>
            <a:ext cx="2390542" cy="604693"/>
          </a:xfrm>
          <a:prstGeom prst="flowChartAlternateProcess">
            <a:avLst/>
          </a:prstGeom>
          <a:solidFill>
            <a:schemeClr val="accent5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GB" sz="2175">
              <a:solidFill>
                <a:srgbClr val="FFFFFF"/>
              </a:solidFill>
            </a:endParaRPr>
          </a:p>
        </p:txBody>
      </p:sp>
      <p:sp>
        <p:nvSpPr>
          <p:cNvPr id="21" name="Flowchart: Alternate Process 20"/>
          <p:cNvSpPr/>
          <p:nvPr/>
        </p:nvSpPr>
        <p:spPr>
          <a:xfrm>
            <a:off x="2017228" y="3223387"/>
            <a:ext cx="2390542" cy="604693"/>
          </a:xfrm>
          <a:prstGeom prst="flowChartAlternateProcess">
            <a:avLst/>
          </a:prstGeom>
          <a:solidFill>
            <a:schemeClr val="accent4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GB" sz="2175">
              <a:solidFill>
                <a:srgbClr val="FFFFFF"/>
              </a:solidFill>
            </a:endParaRPr>
          </a:p>
        </p:txBody>
      </p:sp>
      <p:sp>
        <p:nvSpPr>
          <p:cNvPr id="22" name="Flowchart: Alternate Process 21"/>
          <p:cNvSpPr/>
          <p:nvPr/>
        </p:nvSpPr>
        <p:spPr>
          <a:xfrm>
            <a:off x="2017228" y="2365410"/>
            <a:ext cx="2390542" cy="604693"/>
          </a:xfrm>
          <a:prstGeom prst="flowChartAlternateProcess">
            <a:avLst/>
          </a:prstGeom>
          <a:solidFill>
            <a:schemeClr val="accent2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GB" sz="2175">
              <a:solidFill>
                <a:srgbClr val="FFFFFF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607008" y="1593886"/>
            <a:ext cx="1198455" cy="438576"/>
          </a:xfrm>
          <a:prstGeom prst="rect">
            <a:avLst/>
          </a:prstGeom>
          <a:noFill/>
        </p:spPr>
        <p:txBody>
          <a:bodyPr wrap="none" lIns="68573" tIns="34287" rIns="68573" bIns="34287">
            <a:spAutoFit/>
          </a:bodyPr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n w="0"/>
                <a:solidFill>
                  <a:schemeClr val="bg1"/>
                </a:solidFill>
                <a:latin typeface="Verdana"/>
                <a:ea typeface="MS PGothic" pitchFamily="34" charset="-128"/>
                <a:cs typeface="Verdana"/>
              </a:rPr>
              <a:t>Ty: </a:t>
            </a:r>
            <a:r>
              <a:rPr lang="pl-PL" sz="2400" dirty="0">
                <a:ln w="0"/>
                <a:solidFill>
                  <a:schemeClr val="bg1"/>
                </a:solidFill>
                <a:latin typeface="Verdana"/>
                <a:ea typeface="MS PGothic" pitchFamily="34" charset="-128"/>
                <a:cs typeface="Verdana"/>
              </a:rPr>
              <a:t>MA</a:t>
            </a:r>
            <a:endParaRPr lang="en-US" sz="2400" dirty="0">
              <a:ln w="0"/>
              <a:solidFill>
                <a:schemeClr val="bg1"/>
              </a:solidFill>
              <a:latin typeface="Verdana"/>
              <a:ea typeface="MS PGothic" pitchFamily="34" charset="-128"/>
              <a:cs typeface="Verdana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877306" y="2452844"/>
            <a:ext cx="657858" cy="438576"/>
          </a:xfrm>
          <a:prstGeom prst="rect">
            <a:avLst/>
          </a:prstGeom>
          <a:noFill/>
        </p:spPr>
        <p:txBody>
          <a:bodyPr wrap="none" lIns="68573" tIns="34287" rIns="68573" bIns="34287">
            <a:spAutoFit/>
          </a:bodyPr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n w="0"/>
                <a:solidFill>
                  <a:schemeClr val="bg1"/>
                </a:solidFill>
                <a:latin typeface="Verdana"/>
                <a:ea typeface="MS PGothic" pitchFamily="34" charset="-128"/>
                <a:cs typeface="Verdana"/>
              </a:rPr>
              <a:t>Jan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674987" y="4189331"/>
            <a:ext cx="923957" cy="438576"/>
          </a:xfrm>
          <a:prstGeom prst="rect">
            <a:avLst/>
          </a:prstGeom>
          <a:noFill/>
        </p:spPr>
        <p:txBody>
          <a:bodyPr wrap="none" lIns="68573" tIns="34287" rIns="68573" bIns="34287">
            <a:spAutoFit/>
          </a:bodyPr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n w="0"/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Anna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547761" y="3313146"/>
            <a:ext cx="1385430" cy="438576"/>
          </a:xfrm>
          <a:prstGeom prst="rect">
            <a:avLst/>
          </a:prstGeom>
          <a:noFill/>
        </p:spPr>
        <p:txBody>
          <a:bodyPr wrap="none" lIns="68573" tIns="34287" rIns="68573" bIns="34287">
            <a:spAutoFit/>
          </a:bodyPr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n w="0"/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Andrzej</a:t>
            </a:r>
            <a:r>
              <a:rPr lang="en-US" sz="2400" dirty="0">
                <a:ln w="0"/>
                <a:solidFill>
                  <a:schemeClr val="bg1"/>
                </a:solidFill>
                <a:ea typeface="MS PGothic" pitchFamily="34" charset="-128"/>
              </a:rPr>
              <a:t> 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723558" y="5919379"/>
            <a:ext cx="1005710" cy="438576"/>
          </a:xfrm>
          <a:prstGeom prst="rect">
            <a:avLst/>
          </a:prstGeom>
          <a:noFill/>
        </p:spPr>
        <p:txBody>
          <a:bodyPr wrap="none" lIns="68573" tIns="34287" rIns="68573" bIns="34287">
            <a:spAutoFit/>
          </a:bodyPr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n w="0"/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Jerzy</a:t>
            </a:r>
            <a:r>
              <a:rPr lang="en-US" sz="2400" dirty="0">
                <a:ln w="0"/>
                <a:solidFill>
                  <a:schemeClr val="bg1"/>
                </a:solidFill>
                <a:ea typeface="MS PGothic" pitchFamily="34" charset="-128"/>
              </a:rPr>
              <a:t> 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781194" y="5056252"/>
            <a:ext cx="834189" cy="438576"/>
          </a:xfrm>
          <a:prstGeom prst="rect">
            <a:avLst/>
          </a:prstGeom>
          <a:noFill/>
        </p:spPr>
        <p:txBody>
          <a:bodyPr wrap="none" lIns="68573" tIns="34287" rIns="68573" bIns="34287">
            <a:spAutoFit/>
          </a:bodyPr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n w="0"/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Nina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035661" y="2418209"/>
            <a:ext cx="1089016" cy="43857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lIns="68573" tIns="34287" rIns="68573" bIns="34287">
            <a:spAutoFit/>
          </a:bodyPr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ln w="0">
                  <a:solidFill>
                    <a:srgbClr val="FFFFFF">
                      <a:lumMod val="50000"/>
                    </a:srgbClr>
                  </a:solidFill>
                  <a:prstDash val="solid"/>
                </a:ln>
                <a:solidFill>
                  <a:srgbClr val="000000"/>
                </a:solidFill>
                <a:effectLst>
                  <a:innerShdw blurRad="177800">
                    <a:srgbClr val="FFFFFF">
                      <a:lumMod val="50000"/>
                    </a:srgbClr>
                  </a:innerShdw>
                </a:effectLst>
                <a:latin typeface="Verdana"/>
                <a:ea typeface="MS PGothic" pitchFamily="34" charset="-128"/>
                <a:cs typeface="Verdana"/>
              </a:rPr>
              <a:t>X 8%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035660" y="3274789"/>
            <a:ext cx="1089016" cy="438576"/>
          </a:xfrm>
          <a:prstGeom prst="rect">
            <a:avLst/>
          </a:prstGeom>
          <a:noFill/>
          <a:ln>
            <a:noFill/>
          </a:ln>
        </p:spPr>
        <p:txBody>
          <a:bodyPr wrap="none" lIns="68573" tIns="34287" rIns="68573" bIns="34287">
            <a:spAutoFit/>
          </a:bodyPr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ln w="0">
                  <a:solidFill>
                    <a:srgbClr val="FFFFFF">
                      <a:lumMod val="50000"/>
                    </a:srgbClr>
                  </a:solidFill>
                  <a:prstDash val="solid"/>
                </a:ln>
                <a:solidFill>
                  <a:srgbClr val="000000"/>
                </a:solidFill>
                <a:effectLst>
                  <a:innerShdw blurRad="177800">
                    <a:srgbClr val="FFFFFF">
                      <a:lumMod val="50000"/>
                    </a:srgbClr>
                  </a:innerShdw>
                </a:effectLst>
                <a:latin typeface="Verdana"/>
                <a:ea typeface="MS PGothic" pitchFamily="34" charset="-128"/>
                <a:cs typeface="Verdana"/>
              </a:rPr>
              <a:t>X 6%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035660" y="4131370"/>
            <a:ext cx="1089016" cy="438576"/>
          </a:xfrm>
          <a:prstGeom prst="rect">
            <a:avLst/>
          </a:prstGeom>
          <a:noFill/>
          <a:ln>
            <a:noFill/>
          </a:ln>
        </p:spPr>
        <p:txBody>
          <a:bodyPr wrap="none" lIns="68573" tIns="34287" rIns="68573" bIns="34287">
            <a:spAutoFit/>
          </a:bodyPr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ln w="12700">
                  <a:solidFill>
                    <a:srgbClr val="FFFFFF">
                      <a:lumMod val="50000"/>
                    </a:srgbClr>
                  </a:solidFill>
                  <a:prstDash val="solid"/>
                </a:ln>
                <a:solidFill>
                  <a:srgbClr val="000000"/>
                </a:solidFill>
                <a:effectLst>
                  <a:innerShdw blurRad="177800">
                    <a:srgbClr val="FFFFFF">
                      <a:lumMod val="50000"/>
                    </a:srgbClr>
                  </a:innerShdw>
                </a:effectLst>
                <a:latin typeface="Verdana"/>
                <a:ea typeface="MS PGothic" pitchFamily="34" charset="-128"/>
                <a:cs typeface="Verdana"/>
              </a:rPr>
              <a:t>X 4%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035660" y="5031068"/>
            <a:ext cx="1089016" cy="438576"/>
          </a:xfrm>
          <a:prstGeom prst="rect">
            <a:avLst/>
          </a:prstGeom>
          <a:noFill/>
          <a:ln>
            <a:noFill/>
          </a:ln>
        </p:spPr>
        <p:txBody>
          <a:bodyPr wrap="none" lIns="68573" tIns="34287" rIns="68573" bIns="34287">
            <a:spAutoFit/>
          </a:bodyPr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ln w="12700">
                  <a:solidFill>
                    <a:srgbClr val="FFFFFF">
                      <a:lumMod val="50000"/>
                    </a:srgbClr>
                  </a:solidFill>
                  <a:prstDash val="solid"/>
                </a:ln>
                <a:solidFill>
                  <a:srgbClr val="000000"/>
                </a:solidFill>
                <a:effectLst>
                  <a:innerShdw blurRad="177800">
                    <a:srgbClr val="FFFFFF">
                      <a:lumMod val="50000"/>
                    </a:srgbClr>
                  </a:innerShdw>
                </a:effectLst>
                <a:latin typeface="Verdana"/>
                <a:ea typeface="MS PGothic" pitchFamily="34" charset="-128"/>
                <a:cs typeface="Verdana"/>
              </a:rPr>
              <a:t>X 3%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035660" y="5896289"/>
            <a:ext cx="1089016" cy="438576"/>
          </a:xfrm>
          <a:prstGeom prst="rect">
            <a:avLst/>
          </a:prstGeom>
          <a:noFill/>
          <a:ln>
            <a:noFill/>
          </a:ln>
        </p:spPr>
        <p:txBody>
          <a:bodyPr wrap="none" lIns="68573" tIns="34287" rIns="68573" bIns="34287">
            <a:spAutoFit/>
          </a:bodyPr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ln w="12700">
                  <a:solidFill>
                    <a:srgbClr val="FFFFFF">
                      <a:lumMod val="50000"/>
                    </a:srgbClr>
                  </a:solidFill>
                  <a:prstDash val="solid"/>
                </a:ln>
                <a:solidFill>
                  <a:srgbClr val="000000"/>
                </a:solidFill>
                <a:effectLst>
                  <a:innerShdw blurRad="177800">
                    <a:srgbClr val="FFFFFF">
                      <a:lumMod val="50000"/>
                    </a:srgbClr>
                  </a:innerShdw>
                </a:effectLst>
                <a:latin typeface="Verdana"/>
                <a:ea typeface="MS PGothic" pitchFamily="34" charset="-128"/>
                <a:cs typeface="Verdana"/>
              </a:rPr>
              <a:t>X 2%</a:t>
            </a:r>
          </a:p>
        </p:txBody>
      </p:sp>
      <p:pic>
        <p:nvPicPr>
          <p:cNvPr id="6" name="Picture 5" descr="RelivMap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869" y="2155969"/>
            <a:ext cx="5761062" cy="411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8047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Oval 117"/>
          <p:cNvSpPr/>
          <p:nvPr/>
        </p:nvSpPr>
        <p:spPr>
          <a:xfrm>
            <a:off x="4489660" y="137304"/>
            <a:ext cx="6773492" cy="6615951"/>
          </a:xfrm>
          <a:prstGeom prst="ellipse">
            <a:avLst/>
          </a:prstGeom>
          <a:solidFill>
            <a:srgbClr val="704C9F"/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GB" sz="2175">
              <a:solidFill>
                <a:srgbClr val="FFFFFF"/>
              </a:solidFill>
            </a:endParaRPr>
          </a:p>
        </p:txBody>
      </p:sp>
      <p:sp>
        <p:nvSpPr>
          <p:cNvPr id="119" name="Rectangle 118"/>
          <p:cNvSpPr/>
          <p:nvPr/>
        </p:nvSpPr>
        <p:spPr>
          <a:xfrm>
            <a:off x="5777843" y="5489592"/>
            <a:ext cx="762454" cy="561686"/>
          </a:xfrm>
          <a:prstGeom prst="rect">
            <a:avLst/>
          </a:prstGeom>
          <a:noFill/>
          <a:effectLst/>
        </p:spPr>
        <p:txBody>
          <a:bodyPr wrap="none" lIns="68573" tIns="34287" rIns="68573" bIns="34287">
            <a:spAutoFit/>
          </a:bodyPr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ln w="0"/>
                <a:solidFill>
                  <a:schemeClr val="bg1"/>
                </a:solidFill>
                <a:ea typeface="MS PGothic" pitchFamily="34" charset="-128"/>
              </a:rPr>
              <a:t>243</a:t>
            </a:r>
          </a:p>
        </p:txBody>
      </p:sp>
      <p:sp>
        <p:nvSpPr>
          <p:cNvPr id="52" name="Oval 51"/>
          <p:cNvSpPr/>
          <p:nvPr/>
        </p:nvSpPr>
        <p:spPr>
          <a:xfrm>
            <a:off x="5200429" y="762000"/>
            <a:ext cx="5338706" cy="5206202"/>
          </a:xfrm>
          <a:prstGeom prst="ellipse">
            <a:avLst/>
          </a:prstGeom>
          <a:solidFill>
            <a:srgbClr val="96C93D"/>
          </a:solidFill>
          <a:ln w="28575" cmpd="sng"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GB" sz="2175">
              <a:solidFill>
                <a:srgbClr val="FFFFFF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5885039" y="1353963"/>
            <a:ext cx="4004755" cy="3995539"/>
          </a:xfrm>
          <a:prstGeom prst="ellipse">
            <a:avLst/>
          </a:prstGeom>
          <a:solidFill>
            <a:schemeClr val="accent5"/>
          </a:solidFill>
          <a:ln w="28575" cmpd="sng"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GB" sz="2175">
              <a:solidFill>
                <a:srgbClr val="FFFFFF"/>
              </a:solidFill>
            </a:endParaRPr>
          </a:p>
        </p:txBody>
      </p:sp>
      <p:pic>
        <p:nvPicPr>
          <p:cNvPr id="23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9161" y="2986406"/>
            <a:ext cx="371936" cy="371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213" y="1414256"/>
            <a:ext cx="372087" cy="37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806" y="2638322"/>
            <a:ext cx="369293" cy="369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9705" y="1556867"/>
            <a:ext cx="368230" cy="368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1422" y="1455225"/>
            <a:ext cx="371723" cy="371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7232" y="3334773"/>
            <a:ext cx="375005" cy="375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7193" y="2559092"/>
            <a:ext cx="375490" cy="375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120" y="1991028"/>
            <a:ext cx="373727" cy="373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0387" y="1765710"/>
            <a:ext cx="368709" cy="368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8420" y="4811485"/>
            <a:ext cx="375580" cy="375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379" y="3601403"/>
            <a:ext cx="370879" cy="370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3662" y="4805792"/>
            <a:ext cx="370854" cy="370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009" y="1782967"/>
            <a:ext cx="368625" cy="36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8230" y="1563324"/>
            <a:ext cx="372482" cy="372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4551" y="1463417"/>
            <a:ext cx="370191" cy="370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4634" y="2307270"/>
            <a:ext cx="368216" cy="368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1579" y="2773663"/>
            <a:ext cx="373195" cy="373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706" y="4720070"/>
            <a:ext cx="370636" cy="370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708" y="4730104"/>
            <a:ext cx="370744" cy="370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232" y="4052294"/>
            <a:ext cx="368211" cy="368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006" y="4064585"/>
            <a:ext cx="371665" cy="371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6580" y="3031902"/>
            <a:ext cx="368421" cy="368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3947" y="1920875"/>
            <a:ext cx="373319" cy="373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8511" y="3396085"/>
            <a:ext cx="375424" cy="375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239" y="2188363"/>
            <a:ext cx="368019" cy="368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9877" y="3807504"/>
            <a:ext cx="373800" cy="37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5075" y="4611526"/>
            <a:ext cx="367699" cy="367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6012" y="4329587"/>
            <a:ext cx="368117" cy="368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Rectangle 50"/>
          <p:cNvSpPr/>
          <p:nvPr/>
        </p:nvSpPr>
        <p:spPr>
          <a:xfrm>
            <a:off x="6633223" y="4401945"/>
            <a:ext cx="554465" cy="561686"/>
          </a:xfrm>
          <a:prstGeom prst="rect">
            <a:avLst/>
          </a:prstGeom>
          <a:noFill/>
          <a:effectLst/>
        </p:spPr>
        <p:txBody>
          <a:bodyPr wrap="none" lIns="68573" tIns="34287" rIns="68573" bIns="34287">
            <a:spAutoFit/>
          </a:bodyPr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ln w="0"/>
                <a:solidFill>
                  <a:schemeClr val="bg1"/>
                </a:solidFill>
                <a:ea typeface="MS PGothic" pitchFamily="34" charset="-128"/>
              </a:rPr>
              <a:t>27</a:t>
            </a:r>
          </a:p>
        </p:txBody>
      </p:sp>
      <p:sp>
        <p:nvSpPr>
          <p:cNvPr id="11" name="Oval 10"/>
          <p:cNvSpPr/>
          <p:nvPr/>
        </p:nvSpPr>
        <p:spPr>
          <a:xfrm>
            <a:off x="6498170" y="1904999"/>
            <a:ext cx="2824573" cy="2809995"/>
          </a:xfrm>
          <a:prstGeom prst="ellipse">
            <a:avLst/>
          </a:prstGeom>
          <a:solidFill>
            <a:schemeClr val="accent4"/>
          </a:solidFill>
          <a:ln w="28575" cmpd="sng"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GB" sz="2175">
              <a:solidFill>
                <a:srgbClr val="FFFFFF"/>
              </a:solidFill>
            </a:endParaRPr>
          </a:p>
        </p:txBody>
      </p:sp>
      <p:pic>
        <p:nvPicPr>
          <p:cNvPr id="12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9081" y="2905032"/>
            <a:ext cx="369168" cy="369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1886" y="2231630"/>
            <a:ext cx="372448" cy="37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138" y="1984286"/>
            <a:ext cx="371063" cy="371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7264" y="2093407"/>
            <a:ext cx="367875" cy="36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100" y="3252362"/>
            <a:ext cx="369186" cy="369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3671" y="2601832"/>
            <a:ext cx="371255" cy="371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405" y="3696436"/>
            <a:ext cx="373660" cy="373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1778" y="4161550"/>
            <a:ext cx="374982" cy="374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7111" y="4155212"/>
            <a:ext cx="373261" cy="373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7036190" y="3855160"/>
            <a:ext cx="346475" cy="561686"/>
          </a:xfrm>
          <a:prstGeom prst="rect">
            <a:avLst/>
          </a:prstGeom>
          <a:noFill/>
        </p:spPr>
        <p:txBody>
          <a:bodyPr wrap="none" lIns="68573" tIns="34287" rIns="68573" bIns="34287">
            <a:spAutoFit/>
          </a:bodyPr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ln w="0"/>
                <a:solidFill>
                  <a:schemeClr val="bg1"/>
                </a:solidFill>
                <a:ea typeface="MS PGothic" pitchFamily="34" charset="-128"/>
              </a:rPr>
              <a:t>9</a:t>
            </a:r>
          </a:p>
        </p:txBody>
      </p:sp>
      <p:sp>
        <p:nvSpPr>
          <p:cNvPr id="6" name="Oval 5"/>
          <p:cNvSpPr/>
          <p:nvPr/>
        </p:nvSpPr>
        <p:spPr>
          <a:xfrm>
            <a:off x="7048268" y="2437991"/>
            <a:ext cx="1766246" cy="1710947"/>
          </a:xfrm>
          <a:prstGeom prst="ellipse">
            <a:avLst/>
          </a:prstGeom>
          <a:solidFill>
            <a:schemeClr val="accent2"/>
          </a:solidFill>
          <a:ln w="28575" cmpd="sng"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GB" sz="2175">
              <a:solidFill>
                <a:srgbClr val="FFFFFF"/>
              </a:solidFill>
            </a:endParaRPr>
          </a:p>
        </p:txBody>
      </p:sp>
      <p:pic>
        <p:nvPicPr>
          <p:cNvPr id="7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8466" y="2619882"/>
            <a:ext cx="371333" cy="371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330" y="3409339"/>
            <a:ext cx="368470" cy="368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Image result for person sha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8032" y="2628899"/>
            <a:ext cx="369645" cy="369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7274130" y="3415311"/>
            <a:ext cx="346475" cy="561686"/>
          </a:xfrm>
          <a:prstGeom prst="rect">
            <a:avLst/>
          </a:prstGeom>
          <a:noFill/>
          <a:effectLst/>
        </p:spPr>
        <p:txBody>
          <a:bodyPr wrap="none" lIns="68573" tIns="34287" rIns="68573" bIns="34287">
            <a:spAutoFit/>
          </a:bodyPr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ln w="0"/>
                <a:solidFill>
                  <a:schemeClr val="bg1"/>
                </a:solidFill>
                <a:ea typeface="MS PGothic" pitchFamily="34" charset="-128"/>
              </a:rPr>
              <a:t>3</a:t>
            </a:r>
          </a:p>
        </p:txBody>
      </p:sp>
      <p:sp>
        <p:nvSpPr>
          <p:cNvPr id="2" name="Title 3"/>
          <p:cNvSpPr txBox="1">
            <a:spLocks/>
          </p:cNvSpPr>
          <p:nvPr/>
        </p:nvSpPr>
        <p:spPr>
          <a:xfrm>
            <a:off x="307640" y="258332"/>
            <a:ext cx="4939546" cy="1142888"/>
          </a:xfrm>
          <a:prstGeom prst="rect">
            <a:avLst/>
          </a:prstGeom>
        </p:spPr>
        <p:txBody>
          <a:bodyPr/>
          <a:lstStyle>
            <a:lvl1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 kern="1200">
                <a:solidFill>
                  <a:schemeClr val="tx1"/>
                </a:solidFill>
                <a:latin typeface="Verdana"/>
                <a:ea typeface="Verdana"/>
                <a:cs typeface="+mj-cs"/>
              </a:defRPr>
            </a:lvl1pPr>
            <a:lvl2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4572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9144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13716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18288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sz="3749" b="1" dirty="0" err="1">
                <a:solidFill>
                  <a:srgbClr val="000000"/>
                </a:solidFill>
              </a:rPr>
              <a:t>Nadwyżki</a:t>
            </a:r>
            <a:r>
              <a:rPr lang="en-US" sz="3749" b="1" dirty="0">
                <a:solidFill>
                  <a:srgbClr val="000000"/>
                </a:solidFill>
              </a:rPr>
              <a:t> </a:t>
            </a:r>
            <a:r>
              <a:rPr lang="en-US" sz="3749" b="1" dirty="0" err="1">
                <a:solidFill>
                  <a:srgbClr val="000000"/>
                </a:solidFill>
              </a:rPr>
              <a:t>finansowe</a:t>
            </a:r>
            <a:r>
              <a:rPr lang="en-US" sz="3749" b="1" dirty="0">
                <a:solidFill>
                  <a:srgbClr val="000000"/>
                </a:solidFill>
              </a:rPr>
              <a:t>: </a:t>
            </a:r>
            <a:r>
              <a:rPr lang="en-US" sz="3749" b="1" dirty="0" err="1">
                <a:solidFill>
                  <a:srgbClr val="000000"/>
                </a:solidFill>
              </a:rPr>
              <a:t>siła</a:t>
            </a:r>
            <a:r>
              <a:rPr lang="en-US" sz="3749" b="1" dirty="0">
                <a:solidFill>
                  <a:srgbClr val="000000"/>
                </a:solidFill>
              </a:rPr>
              <a:t> </a:t>
            </a:r>
            <a:r>
              <a:rPr lang="en-US" sz="3749" b="1" dirty="0" err="1">
                <a:solidFill>
                  <a:srgbClr val="000000"/>
                </a:solidFill>
              </a:rPr>
              <a:t>mnożenia</a:t>
            </a:r>
            <a:endParaRPr lang="en-US" sz="3749" b="1" dirty="0">
              <a:solidFill>
                <a:srgbClr val="000000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7464884" y="2799038"/>
            <a:ext cx="938790" cy="978312"/>
          </a:xfrm>
          <a:prstGeom prst="ellipse">
            <a:avLst/>
          </a:prstGeom>
          <a:solidFill>
            <a:schemeClr val="accent1"/>
          </a:solidFill>
          <a:ln w="28575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GB" sz="2175">
              <a:solidFill>
                <a:srgbClr val="FFFFFF"/>
              </a:solidFill>
            </a:endParaRPr>
          </a:p>
        </p:txBody>
      </p:sp>
      <p:pic>
        <p:nvPicPr>
          <p:cNvPr id="53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5657" y="1712539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4630" y="238501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9516" y="2140719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4124" y="3285688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936" y="2727678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8925" y="1268867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1365" y="312048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012" y="922330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5684" y="4133364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3319" y="2813234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3959" y="2431271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4096" y="4249081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308" y="3354490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3398" y="5085067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3142" y="1737936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7500" y="3853391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289" y="5287572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8794" y="4452606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7585" y="351297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3256" y="1999787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8" descr="Image result for person shap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9899" y="5279881"/>
            <a:ext cx="351471" cy="351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8" descr="Image result for person shap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5088" y="5432715"/>
            <a:ext cx="351471" cy="351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8" descr="Image result for person shap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412" y="5482994"/>
            <a:ext cx="351471" cy="351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3507" y="531628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1205" y="1858700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8621" y="465026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6222" y="3740261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891" y="1319908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1282" y="1594052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3279" y="1496139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489" y="1170442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5159" y="1517171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3421" y="946367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6152" y="496742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710" y="369814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70" y="221107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8891" y="1848434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4608" y="125559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2802" y="5471279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502" y="4051358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3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4854" y="131667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5417" y="1017386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5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3332" y="98377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6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3321" y="5337844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732" y="89000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8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3223" y="3105467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9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675" y="1137740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0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3648" y="4462454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1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5386" y="207971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9339" y="4039744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8661" y="2638421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" name="Picture 8" descr="Image result for person shap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9735" y="5513991"/>
            <a:ext cx="351471" cy="351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5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4768" y="492612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6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1762" y="435675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7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0719" y="99789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8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5682" y="915494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9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4463" y="471443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0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2812" y="5454706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1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8131" y="560344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5472" y="532998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3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788" y="362937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4" name="Rectangle 113"/>
          <p:cNvSpPr/>
          <p:nvPr/>
        </p:nvSpPr>
        <p:spPr>
          <a:xfrm>
            <a:off x="6263146" y="4897536"/>
            <a:ext cx="554465" cy="561686"/>
          </a:xfrm>
          <a:prstGeom prst="rect">
            <a:avLst/>
          </a:prstGeom>
          <a:noFill/>
        </p:spPr>
        <p:txBody>
          <a:bodyPr wrap="none" lIns="68573" tIns="34287" rIns="68573" bIns="34287">
            <a:spAutoFit/>
          </a:bodyPr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ln w="0"/>
                <a:solidFill>
                  <a:schemeClr val="bg1"/>
                </a:solidFill>
                <a:ea typeface="MS PGothic" pitchFamily="34" charset="-128"/>
              </a:rPr>
              <a:t>81</a:t>
            </a:r>
          </a:p>
        </p:txBody>
      </p:sp>
      <p:pic>
        <p:nvPicPr>
          <p:cNvPr id="115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308" y="2888017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6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3144" y="2851438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7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6019" y="2397248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0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4147" y="5136847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1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3774" y="4640529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9628" y="4964541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3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638" y="5369702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4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0077" y="5193966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5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6576" y="5287572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6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0256" y="5834276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8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4399" y="4884216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9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031" y="5920929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0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466" y="6120669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1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0200" y="6190171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2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4915" y="6283284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3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6408" y="5957830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4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0836" y="609888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5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7183" y="6044482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6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9618" y="624422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7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6352" y="631372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8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1067" y="626953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9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7212" y="5957618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0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1639" y="609867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1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7987" y="6044271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2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0421" y="6244011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3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156" y="631351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5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0650" y="572942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6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5078" y="5870478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7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1425" y="581607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8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3860" y="6015816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9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0594" y="6085318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0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1745" y="6270852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1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376" y="4000397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3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2152" y="4087050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4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4586" y="4286790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5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1321" y="4356292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6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6036" y="4449404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7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2511" y="3353234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8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163" y="3108478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9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3286" y="3439887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1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2455" y="3709129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2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170" y="3802242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4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195" y="2560458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5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6815" y="2707358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6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977" y="2705796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8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0699" y="3069712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9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688" y="2244591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0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4376" y="2105370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3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5525" y="1770361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4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5413" y="5518179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5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9297" y="5880534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6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8076" y="5203331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7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2504" y="5344387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8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8851" y="5289984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9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1286" y="548972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0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8020" y="5559226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1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9171" y="5744760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2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9216" y="4955954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5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2884" y="4860141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6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2442" y="458107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8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2617" y="4878419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0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6620" y="4155639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1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0504" y="4517994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3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3711" y="3981846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4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2770" y="3726018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5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2493" y="4127184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7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0378" y="4382220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9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4619" y="3305687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0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0754" y="3104599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1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3401" y="345102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2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4932" y="267916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3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4207" y="2922287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3221" y="2551446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6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8733" y="232896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7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7005" y="3536879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9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7657" y="192592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0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9290" y="2066978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1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5425" y="1865890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2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8072" y="2212316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3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603" y="144045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4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8878" y="1683577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5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7463" y="132150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6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7892" y="1312737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7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3390" y="95124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9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6665" y="153796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0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9317" y="1293206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1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7440" y="1624616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2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5415" y="803194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3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179" y="717089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4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8632" y="755078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5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2130" y="95736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6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3265" y="1097212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7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4853" y="1254441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8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7805" y="477530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9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4246" y="56129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0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552" y="523306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2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7860" y="309338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3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1644" y="186855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4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3957" y="481227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9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4314" y="1600910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0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6410" y="435069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1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4412" y="790815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2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045" y="87800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4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5101" y="548881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5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9334" y="750284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6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8520" y="399933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7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4803" y="1104584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8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5198" y="317838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9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418" y="406390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0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6521" y="205531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1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2191" y="280326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2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352" y="209564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3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629" y="207112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4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1302" y="632264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5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7807" y="379421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6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102" y="411348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7" name="Picture 8" descr="Image result for person sha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1039" y="539067"/>
            <a:ext cx="287769" cy="2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58" name="TextBox 257"/>
          <p:cNvSpPr txBox="1">
            <a:spLocks noChangeAspect="1" noChangeArrowheads="1"/>
          </p:cNvSpPr>
          <p:nvPr/>
        </p:nvSpPr>
        <p:spPr bwMode="auto">
          <a:xfrm>
            <a:off x="336081" y="3141251"/>
            <a:ext cx="1217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51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4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38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defTabSz="544043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b="1" dirty="0">
                <a:solidFill>
                  <a:srgbClr val="00B0F0"/>
                </a:solidFill>
                <a:ea typeface="Verdana"/>
              </a:rPr>
              <a:t>6,000</a:t>
            </a:r>
            <a:r>
              <a:rPr lang="pl-PL" altLang="en-US" sz="1800" b="1" dirty="0">
                <a:solidFill>
                  <a:srgbClr val="00B0F0"/>
                </a:solidFill>
                <a:ea typeface="Verdana"/>
              </a:rPr>
              <a:t> zł</a:t>
            </a:r>
            <a:endParaRPr lang="en-US" altLang="en-US" sz="1800" b="1" dirty="0">
              <a:solidFill>
                <a:srgbClr val="00B0F0"/>
              </a:solidFill>
              <a:ea typeface="Verdana"/>
            </a:endParaRPr>
          </a:p>
        </p:txBody>
      </p:sp>
      <p:sp>
        <p:nvSpPr>
          <p:cNvPr id="259" name="TextBox 258"/>
          <p:cNvSpPr txBox="1">
            <a:spLocks noChangeAspect="1" noChangeArrowheads="1"/>
          </p:cNvSpPr>
          <p:nvPr/>
        </p:nvSpPr>
        <p:spPr bwMode="auto">
          <a:xfrm>
            <a:off x="1693878" y="3118898"/>
            <a:ext cx="256993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51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4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38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defTabSz="544043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pl-PL" altLang="en-US" sz="1800" b="1" dirty="0">
                <a:solidFill>
                  <a:srgbClr val="00B0F0"/>
                </a:solidFill>
                <a:ea typeface="Verdana"/>
              </a:rPr>
              <a:t>   </a:t>
            </a:r>
            <a:r>
              <a:rPr lang="en-US" altLang="en-US" sz="1800" b="1" dirty="0">
                <a:solidFill>
                  <a:srgbClr val="00B0F0"/>
                </a:solidFill>
                <a:ea typeface="Verdana"/>
              </a:rPr>
              <a:t>x 8% =  </a:t>
            </a:r>
            <a:r>
              <a:rPr lang="pl-PL" altLang="en-US" sz="1800" b="1" dirty="0">
                <a:solidFill>
                  <a:srgbClr val="00B0F0"/>
                </a:solidFill>
                <a:ea typeface="Verdana"/>
              </a:rPr>
              <a:t>   </a:t>
            </a:r>
            <a:r>
              <a:rPr lang="en-US" altLang="en-US" sz="1800" b="1" dirty="0">
                <a:solidFill>
                  <a:srgbClr val="00B0F0"/>
                </a:solidFill>
                <a:ea typeface="Verdana"/>
              </a:rPr>
              <a:t>480</a:t>
            </a:r>
            <a:r>
              <a:rPr lang="pl-PL" altLang="en-US" sz="1800" b="1" dirty="0">
                <a:solidFill>
                  <a:srgbClr val="00B0F0"/>
                </a:solidFill>
                <a:ea typeface="Verdana"/>
              </a:rPr>
              <a:t> zł</a:t>
            </a:r>
            <a:endParaRPr lang="en-US" altLang="en-US" sz="1800" b="1" dirty="0">
              <a:solidFill>
                <a:srgbClr val="00B0F0"/>
              </a:solidFill>
              <a:ea typeface="Verdana"/>
            </a:endParaRPr>
          </a:p>
        </p:txBody>
      </p:sp>
      <p:sp>
        <p:nvSpPr>
          <p:cNvPr id="260" name="TextBox 259"/>
          <p:cNvSpPr txBox="1">
            <a:spLocks noChangeAspect="1" noChangeArrowheads="1"/>
          </p:cNvSpPr>
          <p:nvPr/>
        </p:nvSpPr>
        <p:spPr bwMode="auto">
          <a:xfrm>
            <a:off x="346457" y="3621927"/>
            <a:ext cx="13805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51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4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38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defTabSz="544043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b="1" dirty="0">
                <a:solidFill>
                  <a:srgbClr val="FF0000"/>
                </a:solidFill>
                <a:ea typeface="Verdana"/>
              </a:rPr>
              <a:t>18,000</a:t>
            </a:r>
            <a:r>
              <a:rPr lang="pl-PL" altLang="en-US" sz="1800" b="1" dirty="0">
                <a:solidFill>
                  <a:srgbClr val="FF0000"/>
                </a:solidFill>
                <a:ea typeface="Verdana"/>
              </a:rPr>
              <a:t> zł</a:t>
            </a:r>
            <a:endParaRPr lang="en-US" altLang="en-US" sz="1800" b="1" dirty="0">
              <a:solidFill>
                <a:srgbClr val="FF0000"/>
              </a:solidFill>
              <a:ea typeface="Verdana"/>
            </a:endParaRPr>
          </a:p>
        </p:txBody>
      </p:sp>
      <p:sp>
        <p:nvSpPr>
          <p:cNvPr id="261" name="TextBox 260"/>
          <p:cNvSpPr txBox="1">
            <a:spLocks noChangeAspect="1" noChangeArrowheads="1"/>
          </p:cNvSpPr>
          <p:nvPr/>
        </p:nvSpPr>
        <p:spPr bwMode="auto">
          <a:xfrm>
            <a:off x="1687273" y="3602887"/>
            <a:ext cx="25712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51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4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38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defTabSz="544043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pl-PL" altLang="en-US" sz="1800" b="1" dirty="0">
                <a:solidFill>
                  <a:srgbClr val="FF0000"/>
                </a:solidFill>
                <a:ea typeface="Verdana"/>
              </a:rPr>
              <a:t>   </a:t>
            </a:r>
            <a:r>
              <a:rPr lang="en-US" altLang="en-US" sz="1800" b="1" dirty="0">
                <a:solidFill>
                  <a:srgbClr val="FF0000"/>
                </a:solidFill>
                <a:ea typeface="Verdana"/>
              </a:rPr>
              <a:t>x 6% =  </a:t>
            </a:r>
            <a:r>
              <a:rPr lang="is-IS" altLang="en-US" sz="1800" b="1" dirty="0">
                <a:solidFill>
                  <a:srgbClr val="FF0000"/>
                </a:solidFill>
                <a:ea typeface="Verdana"/>
              </a:rPr>
              <a:t>1,080</a:t>
            </a:r>
            <a:r>
              <a:rPr lang="pl-PL" altLang="en-US" sz="1800" b="1" dirty="0">
                <a:solidFill>
                  <a:srgbClr val="FF0000"/>
                </a:solidFill>
                <a:ea typeface="Verdana"/>
              </a:rPr>
              <a:t> zł</a:t>
            </a:r>
            <a:endParaRPr lang="en-US" altLang="en-US" sz="1800" b="1" dirty="0">
              <a:solidFill>
                <a:srgbClr val="FF0000"/>
              </a:solidFill>
              <a:ea typeface="Verdana"/>
            </a:endParaRPr>
          </a:p>
        </p:txBody>
      </p:sp>
      <p:sp>
        <p:nvSpPr>
          <p:cNvPr id="262" name="TextBox 261"/>
          <p:cNvSpPr txBox="1">
            <a:spLocks noChangeAspect="1" noChangeArrowheads="1"/>
          </p:cNvSpPr>
          <p:nvPr/>
        </p:nvSpPr>
        <p:spPr bwMode="auto">
          <a:xfrm>
            <a:off x="330881" y="4117973"/>
            <a:ext cx="50203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51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4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38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defTabSz="544043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b="1" dirty="0">
                <a:solidFill>
                  <a:srgbClr val="FFC000"/>
                </a:solidFill>
                <a:ea typeface="Verdana"/>
              </a:rPr>
              <a:t>54,000 </a:t>
            </a:r>
            <a:r>
              <a:rPr lang="pl-PL" altLang="en-US" sz="1800" b="1" dirty="0">
                <a:solidFill>
                  <a:srgbClr val="FFC000"/>
                </a:solidFill>
                <a:ea typeface="Verdana"/>
              </a:rPr>
              <a:t>zł</a:t>
            </a:r>
            <a:r>
              <a:rPr lang="en-US" altLang="en-US" sz="1800" b="1" dirty="0">
                <a:solidFill>
                  <a:srgbClr val="FFC000"/>
                </a:solidFill>
                <a:ea typeface="Verdana"/>
              </a:rPr>
              <a:t>   </a:t>
            </a:r>
            <a:r>
              <a:rPr lang="pl-PL" altLang="en-US" sz="1800" b="1" dirty="0">
                <a:solidFill>
                  <a:srgbClr val="FFC000"/>
                </a:solidFill>
                <a:ea typeface="Verdana"/>
              </a:rPr>
              <a:t>  </a:t>
            </a:r>
            <a:r>
              <a:rPr lang="en-US" altLang="en-US" sz="1800" b="1" dirty="0">
                <a:solidFill>
                  <a:srgbClr val="FFC000"/>
                </a:solidFill>
                <a:ea typeface="Verdana"/>
              </a:rPr>
              <a:t>x 4% =</a:t>
            </a:r>
            <a:r>
              <a:rPr lang="pl-PL" altLang="en-US" sz="1800" b="1" dirty="0">
                <a:solidFill>
                  <a:srgbClr val="FFC000"/>
                </a:solidFill>
                <a:ea typeface="Verdana"/>
              </a:rPr>
              <a:t> </a:t>
            </a:r>
            <a:r>
              <a:rPr lang="en-GB" altLang="en-US" sz="1800" b="1" dirty="0">
                <a:solidFill>
                  <a:srgbClr val="FFC000"/>
                </a:solidFill>
                <a:ea typeface="Verdana"/>
              </a:rPr>
              <a:t>2,160 </a:t>
            </a:r>
            <a:r>
              <a:rPr lang="pl-PL" altLang="en-US" sz="1800" b="1" dirty="0">
                <a:solidFill>
                  <a:srgbClr val="FFC000"/>
                </a:solidFill>
                <a:ea typeface="Verdana"/>
              </a:rPr>
              <a:t>zł</a:t>
            </a:r>
            <a:r>
              <a:rPr lang="en-US" altLang="en-US" sz="1800" b="1" dirty="0">
                <a:solidFill>
                  <a:srgbClr val="FFC000"/>
                </a:solidFill>
                <a:ea typeface="Verdana"/>
              </a:rPr>
              <a:t> </a:t>
            </a:r>
          </a:p>
        </p:txBody>
      </p:sp>
      <p:sp>
        <p:nvSpPr>
          <p:cNvPr id="263" name="TextBox 262"/>
          <p:cNvSpPr txBox="1">
            <a:spLocks noChangeAspect="1" noChangeArrowheads="1"/>
          </p:cNvSpPr>
          <p:nvPr/>
        </p:nvSpPr>
        <p:spPr bwMode="auto">
          <a:xfrm>
            <a:off x="315043" y="4599209"/>
            <a:ext cx="492037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544247">
              <a:defRPr/>
            </a:pPr>
            <a:r>
              <a:rPr lang="en-US" sz="1800" b="1" dirty="0">
                <a:solidFill>
                  <a:srgbClr val="92D050"/>
                </a:solidFill>
                <a:latin typeface="Verdana"/>
                <a:ea typeface="Verdana"/>
                <a:cs typeface="Verdana"/>
              </a:rPr>
              <a:t>162,000</a:t>
            </a:r>
            <a:r>
              <a:rPr lang="pl-PL" sz="1800" b="1" dirty="0">
                <a:solidFill>
                  <a:srgbClr val="92D050"/>
                </a:solidFill>
                <a:latin typeface="Verdana"/>
                <a:ea typeface="Verdana"/>
                <a:cs typeface="Verdana"/>
              </a:rPr>
              <a:t> zł</a:t>
            </a:r>
            <a:r>
              <a:rPr lang="en-US" sz="1800" b="1" dirty="0">
                <a:solidFill>
                  <a:srgbClr val="92D050"/>
                </a:solidFill>
                <a:latin typeface="Verdana"/>
                <a:ea typeface="Verdana"/>
                <a:cs typeface="Verdana"/>
              </a:rPr>
              <a:t> </a:t>
            </a:r>
            <a:r>
              <a:rPr lang="pl-PL" sz="1800" b="1" dirty="0">
                <a:solidFill>
                  <a:srgbClr val="92D050"/>
                </a:solidFill>
                <a:latin typeface="Verdana"/>
                <a:ea typeface="Verdana"/>
                <a:cs typeface="Verdana"/>
              </a:rPr>
              <a:t> </a:t>
            </a:r>
            <a:r>
              <a:rPr lang="en-US" sz="1800" b="1" dirty="0">
                <a:solidFill>
                  <a:srgbClr val="92D050"/>
                </a:solidFill>
                <a:latin typeface="Verdana"/>
                <a:ea typeface="Verdana"/>
                <a:cs typeface="Verdana"/>
              </a:rPr>
              <a:t> x 3% =</a:t>
            </a:r>
            <a:r>
              <a:rPr lang="pl-PL" sz="1800" b="1" dirty="0">
                <a:solidFill>
                  <a:srgbClr val="92D050"/>
                </a:solidFill>
                <a:latin typeface="Verdana"/>
                <a:ea typeface="Verdana"/>
                <a:cs typeface="Verdana"/>
              </a:rPr>
              <a:t> </a:t>
            </a:r>
            <a:r>
              <a:rPr lang="en-GB" sz="1800" b="1" dirty="0">
                <a:solidFill>
                  <a:srgbClr val="92D050"/>
                </a:solidFill>
                <a:latin typeface="Verdana"/>
                <a:ea typeface="Verdana"/>
                <a:cs typeface="Verdana"/>
              </a:rPr>
              <a:t>4,860</a:t>
            </a:r>
            <a:r>
              <a:rPr lang="en-US" sz="1800" b="1" dirty="0">
                <a:solidFill>
                  <a:srgbClr val="92D050"/>
                </a:solidFill>
                <a:latin typeface="Verdana"/>
                <a:ea typeface="Verdana"/>
                <a:cs typeface="Verdana"/>
              </a:rPr>
              <a:t> </a:t>
            </a:r>
            <a:r>
              <a:rPr lang="pl-PL" sz="1800" b="1" dirty="0">
                <a:solidFill>
                  <a:srgbClr val="92D050"/>
                </a:solidFill>
                <a:latin typeface="Verdana"/>
                <a:ea typeface="Verdana"/>
                <a:cs typeface="Verdana"/>
              </a:rPr>
              <a:t>zł</a:t>
            </a:r>
            <a:r>
              <a:rPr lang="en-US" sz="1800" b="1" dirty="0">
                <a:solidFill>
                  <a:srgbClr val="92D050"/>
                </a:solidFill>
                <a:latin typeface="Verdana"/>
                <a:ea typeface="Verdana"/>
                <a:cs typeface="Verdana"/>
              </a:rPr>
              <a:t> </a:t>
            </a:r>
          </a:p>
        </p:txBody>
      </p:sp>
      <p:sp>
        <p:nvSpPr>
          <p:cNvPr id="264" name="TextBox 263"/>
          <p:cNvSpPr txBox="1">
            <a:spLocks noChangeAspect="1" noChangeArrowheads="1"/>
          </p:cNvSpPr>
          <p:nvPr/>
        </p:nvSpPr>
        <p:spPr bwMode="auto">
          <a:xfrm>
            <a:off x="315043" y="5104069"/>
            <a:ext cx="489537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51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4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38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defTabSz="725488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defTabSz="544043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b="1" dirty="0">
                <a:solidFill>
                  <a:srgbClr val="7030A0"/>
                </a:solidFill>
                <a:ea typeface="Verdana"/>
              </a:rPr>
              <a:t>486,000</a:t>
            </a:r>
            <a:r>
              <a:rPr lang="pl-PL" altLang="en-US" sz="1800" b="1" dirty="0">
                <a:solidFill>
                  <a:srgbClr val="7030A0"/>
                </a:solidFill>
                <a:ea typeface="Verdana"/>
              </a:rPr>
              <a:t> zł</a:t>
            </a:r>
            <a:r>
              <a:rPr lang="en-US" altLang="en-US" sz="1800" b="1" dirty="0">
                <a:solidFill>
                  <a:srgbClr val="7030A0"/>
                </a:solidFill>
                <a:ea typeface="Verdana"/>
              </a:rPr>
              <a:t>  </a:t>
            </a:r>
            <a:r>
              <a:rPr lang="pl-PL" altLang="en-US" sz="1800" b="1" dirty="0">
                <a:solidFill>
                  <a:srgbClr val="7030A0"/>
                </a:solidFill>
                <a:ea typeface="Verdana"/>
              </a:rPr>
              <a:t> </a:t>
            </a:r>
            <a:r>
              <a:rPr lang="en-US" altLang="en-US" sz="1800" b="1" dirty="0">
                <a:solidFill>
                  <a:srgbClr val="7030A0"/>
                </a:solidFill>
                <a:ea typeface="Verdana"/>
              </a:rPr>
              <a:t>x 2% =</a:t>
            </a:r>
            <a:r>
              <a:rPr lang="pl-PL" altLang="en-US" sz="1800" b="1" dirty="0">
                <a:solidFill>
                  <a:srgbClr val="7030A0"/>
                </a:solidFill>
                <a:ea typeface="Verdana"/>
              </a:rPr>
              <a:t> </a:t>
            </a:r>
            <a:r>
              <a:rPr lang="en-GB" altLang="en-US" sz="1800" b="1" dirty="0">
                <a:solidFill>
                  <a:srgbClr val="7030A0"/>
                </a:solidFill>
                <a:ea typeface="Verdana"/>
              </a:rPr>
              <a:t>9,720 </a:t>
            </a:r>
            <a:r>
              <a:rPr lang="pl-PL" altLang="en-US" sz="1800" b="1" dirty="0">
                <a:solidFill>
                  <a:srgbClr val="7030A0"/>
                </a:solidFill>
                <a:ea typeface="Verdana"/>
              </a:rPr>
              <a:t>zł</a:t>
            </a:r>
            <a:r>
              <a:rPr lang="en-US" altLang="en-US" sz="1800" b="1" dirty="0">
                <a:solidFill>
                  <a:srgbClr val="7030A0"/>
                </a:solidFill>
                <a:ea typeface="Verdana"/>
              </a:rPr>
              <a:t> </a:t>
            </a:r>
          </a:p>
        </p:txBody>
      </p:sp>
      <p:sp>
        <p:nvSpPr>
          <p:cNvPr id="265" name="TextBox 264"/>
          <p:cNvSpPr txBox="1"/>
          <p:nvPr/>
        </p:nvSpPr>
        <p:spPr>
          <a:xfrm>
            <a:off x="1464892" y="5648686"/>
            <a:ext cx="37593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544043" fontAlgn="base">
              <a:spcBef>
                <a:spcPct val="0"/>
              </a:spcBef>
              <a:spcAft>
                <a:spcPct val="0"/>
              </a:spcAft>
            </a:pPr>
            <a:r>
              <a:rPr lang="en-GB" sz="2800" dirty="0">
                <a:solidFill>
                  <a:srgbClr val="000000"/>
                </a:solidFill>
                <a:latin typeface="Verdana"/>
                <a:ea typeface="MS PGothic" pitchFamily="34" charset="-128"/>
                <a:cs typeface="Verdana"/>
              </a:rPr>
              <a:t>Suma</a:t>
            </a:r>
            <a:r>
              <a:rPr lang="pl-PL" sz="2800" dirty="0">
                <a:solidFill>
                  <a:srgbClr val="000000"/>
                </a:solidFill>
                <a:latin typeface="Verdana"/>
                <a:ea typeface="MS PGothic" pitchFamily="34" charset="-128"/>
                <a:cs typeface="Verdana"/>
              </a:rPr>
              <a:t> = </a:t>
            </a:r>
            <a:r>
              <a:rPr lang="en-GB" sz="2800" dirty="0">
                <a:solidFill>
                  <a:srgbClr val="000000"/>
                </a:solidFill>
                <a:latin typeface="Verdana"/>
                <a:ea typeface="MS PGothic" pitchFamily="34" charset="-128"/>
                <a:cs typeface="Verdana"/>
              </a:rPr>
              <a:t>18,300 </a:t>
            </a:r>
            <a:r>
              <a:rPr lang="pl-PL" alt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zł</a:t>
            </a:r>
            <a:r>
              <a:rPr lang="en-GB" sz="2800" dirty="0">
                <a:solidFill>
                  <a:srgbClr val="000000"/>
                </a:solidFill>
                <a:latin typeface="Verdana"/>
                <a:ea typeface="MS PGothic" pitchFamily="34" charset="-128"/>
                <a:cs typeface="Verdana"/>
              </a:rPr>
              <a:t> </a:t>
            </a:r>
            <a:r>
              <a:rPr lang="pl-PL" sz="2800" dirty="0">
                <a:solidFill>
                  <a:srgbClr val="000000"/>
                </a:solidFill>
                <a:latin typeface="Verdana"/>
                <a:ea typeface="MS PGothic" pitchFamily="34" charset="-128"/>
                <a:cs typeface="Verdana"/>
              </a:rPr>
              <a:t> </a:t>
            </a:r>
            <a:endParaRPr lang="en-GB" sz="2800" dirty="0">
              <a:solidFill>
                <a:srgbClr val="000000"/>
              </a:solidFill>
              <a:latin typeface="Verdana"/>
              <a:ea typeface="MS PGothic" pitchFamily="34" charset="-128"/>
              <a:cs typeface="Verdana"/>
            </a:endParaRPr>
          </a:p>
        </p:txBody>
      </p:sp>
      <p:sp>
        <p:nvSpPr>
          <p:cNvPr id="266" name="TextBox 265"/>
          <p:cNvSpPr txBox="1"/>
          <p:nvPr/>
        </p:nvSpPr>
        <p:spPr>
          <a:xfrm>
            <a:off x="325193" y="2122520"/>
            <a:ext cx="42511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44043" fontAlgn="base">
              <a:spcBef>
                <a:spcPct val="0"/>
              </a:spcBef>
              <a:spcAft>
                <a:spcPct val="0"/>
              </a:spcAft>
            </a:pPr>
            <a:r>
              <a:rPr lang="en-GB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Zakładając</a:t>
            </a:r>
            <a:r>
              <a:rPr lang="en-GB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n-GB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że</a:t>
            </a:r>
            <a:r>
              <a:rPr lang="en-GB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l-PL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jeżeli </a:t>
            </a:r>
            <a:r>
              <a:rPr lang="en-GB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każda</a:t>
            </a:r>
            <a:r>
              <a:rPr lang="en-GB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grupa</a:t>
            </a:r>
            <a:r>
              <a:rPr lang="en-GB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dokonuje</a:t>
            </a:r>
            <a:r>
              <a:rPr lang="en-GB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sprzedaży</a:t>
            </a:r>
            <a:r>
              <a:rPr lang="en-GB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w </a:t>
            </a:r>
            <a:r>
              <a:rPr lang="en-GB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wysokości</a:t>
            </a:r>
            <a:r>
              <a:rPr lang="en-GB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2.000</a:t>
            </a:r>
            <a:r>
              <a:rPr lang="pl-PL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l-PL" altLang="en-US" dirty="0">
                <a:latin typeface="Verdana" pitchFamily="34" charset="0"/>
                <a:ea typeface="Verdana" pitchFamily="34" charset="0"/>
              </a:rPr>
              <a:t>zł:</a:t>
            </a:r>
            <a:endParaRPr lang="en-GB" dirty="0">
              <a:latin typeface="Verdana" pitchFamily="34" charset="0"/>
              <a:ea typeface="Verdana" pitchFamily="34" charset="0"/>
              <a:cs typeface="Verdana" panose="020B0604030504040204" pitchFamily="34" charset="0"/>
            </a:endParaRPr>
          </a:p>
        </p:txBody>
      </p:sp>
      <p:pic>
        <p:nvPicPr>
          <p:cNvPr id="5" name="Picture 4" descr="person.pn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34" t="9165" r="34771" b="6677"/>
          <a:stretch/>
        </p:blipFill>
        <p:spPr>
          <a:xfrm>
            <a:off x="7728450" y="2854936"/>
            <a:ext cx="419150" cy="846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614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1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2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5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8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1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4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7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0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3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6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9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2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5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8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1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4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0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3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9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8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10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8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1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4" dur="2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7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0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3" dur="2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6" dur="2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9" dur="2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2" dur="2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5" dur="2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8" dur="2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1" dur="2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4" dur="2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7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0" dur="2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3" dur="2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6" dur="2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9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2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5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8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1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4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7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0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3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6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9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2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5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8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1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4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7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0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3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6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9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2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5"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8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1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4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7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0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3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6"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9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2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5" dur="2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8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1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4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7" dur="2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0" dur="2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3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6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9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2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5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8" dur="2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1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4" dur="2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7" dur="2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0" dur="2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3" dur="2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6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7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2" dur="2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5" dur="2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8" dur="2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1" dur="2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4" dur="2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7" dur="2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0" dur="2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3" dur="2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6" dur="2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9" dur="2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2" dur="2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5" dur="2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8" dur="2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1" dur="2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4" dur="2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7" dur="2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0" dur="2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3" dur="2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6" dur="2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9" dur="2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2" dur="2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5" dur="2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8" dur="2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1" dur="2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4" dur="2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7" dur="2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0" dur="2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3" dur="2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6" dur="2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9" dur="2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2" dur="2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5" dur="2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8" dur="2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1" dur="2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4" dur="2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7" dur="2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0" dur="2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3" dur="2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6" dur="2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9" dur="2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2" dur="2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5" dur="2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8" dur="2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1" dur="2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4" dur="2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7" dur="2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0" dur="2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3" dur="2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6" dur="2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9" dur="2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2" dur="2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5" dur="2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8" dur="2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1" dur="2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4" dur="2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7" dur="2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0" dur="2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3" dur="2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6" dur="2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9" dur="2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2" dur="2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5" dur="2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8" dur="2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1" dur="2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4" dur="2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7" dur="2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0" dur="2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3" dur="2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6" dur="2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9" dur="2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02" dur="2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05" dur="2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08" dur="2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1" dur="2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4" dur="2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7" dur="2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0" dur="2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3" dur="20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6" dur="2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9" dur="20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2" dur="20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5" dur="20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8" dur="2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1" dur="20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4" dur="2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7" dur="20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0" dur="20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3" dur="2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6" dur="2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9" dur="20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2" dur="2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5" dur="2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8" dur="2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1" dur="2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4" dur="20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7" dur="20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80" dur="20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83" dur="20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86" dur="20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89" dur="20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92" dur="20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95" dur="2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98" dur="20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1" dur="20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4" dur="20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7" dur="20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10" dur="20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13" dur="20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16" dur="20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19" dur="20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2" dur="20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5" dur="20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8" dur="20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1" dur="20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4" dur="20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7" dur="2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0" dur="10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1" dur="1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2" dur="1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3" fill="hold">
                      <p:stCondLst>
                        <p:cond delay="indefinite"/>
                      </p:stCondLst>
                      <p:childTnLst>
                        <p:par>
                          <p:cTn id="744" fill="hold">
                            <p:stCondLst>
                              <p:cond delay="0"/>
                            </p:stCondLst>
                            <p:childTnLst>
                              <p:par>
                                <p:cTn id="7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7" dur="10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8" dur="10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9" dur="10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 animBg="1"/>
      <p:bldP spid="119" grpId="0"/>
      <p:bldP spid="52" grpId="0" animBg="1"/>
      <p:bldP spid="22" grpId="0" animBg="1"/>
      <p:bldP spid="51" grpId="0"/>
      <p:bldP spid="11" grpId="0" animBg="1"/>
      <p:bldP spid="21" grpId="0"/>
      <p:bldP spid="6" grpId="0" animBg="1"/>
      <p:bldP spid="10" grpId="0"/>
      <p:bldP spid="4" grpId="0" animBg="1"/>
      <p:bldP spid="114" grpId="0"/>
      <p:bldP spid="258" grpId="0"/>
      <p:bldP spid="259" grpId="0"/>
      <p:bldP spid="260" grpId="0"/>
      <p:bldP spid="261" grpId="0"/>
      <p:bldP spid="262" grpId="0"/>
      <p:bldP spid="263" grpId="0"/>
      <p:bldP spid="264" grpId="0"/>
      <p:bldP spid="265" grpId="0"/>
      <p:bldP spid="26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may contain: 21 people, people smiling, people stand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4271" y="3347206"/>
            <a:ext cx="3936796" cy="2810725"/>
          </a:xfrm>
          <a:prstGeom prst="rect">
            <a:avLst/>
          </a:prstGeom>
          <a:noFill/>
          <a:ln w="76200" cmpd="sng">
            <a:solidFill>
              <a:srgbClr val="FFFFFF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374117" y="278394"/>
            <a:ext cx="8636682" cy="1142888"/>
          </a:xfrm>
          <a:prstGeom prst="rect">
            <a:avLst/>
          </a:prstGeom>
        </p:spPr>
        <p:txBody>
          <a:bodyPr/>
          <a:lstStyle>
            <a:lvl1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 kern="1200">
                <a:solidFill>
                  <a:schemeClr val="tx1"/>
                </a:solidFill>
                <a:latin typeface="Verdana"/>
                <a:ea typeface="Verdana"/>
                <a:cs typeface="+mj-cs"/>
              </a:defRPr>
            </a:lvl1pPr>
            <a:lvl2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4572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9144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13716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1828800" algn="ctr" defTabSz="725488" rtl="0" eaLnBrk="1" fontAlgn="base" hangingPunct="1">
              <a:spcBef>
                <a:spcPct val="0"/>
              </a:spcBef>
              <a:spcAft>
                <a:spcPct val="0"/>
              </a:spcAft>
              <a:defRPr sz="7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sz="4724" b="1" dirty="0" err="1">
                <a:solidFill>
                  <a:srgbClr val="000000"/>
                </a:solidFill>
              </a:rPr>
              <a:t>Premie</a:t>
            </a:r>
            <a:r>
              <a:rPr lang="en-US" sz="4724" b="1" dirty="0">
                <a:solidFill>
                  <a:srgbClr val="000000"/>
                </a:solidFill>
              </a:rPr>
              <a:t> </a:t>
            </a:r>
            <a:r>
              <a:rPr lang="en-US" sz="4724" b="1" dirty="0" err="1">
                <a:solidFill>
                  <a:srgbClr val="000000"/>
                </a:solidFill>
              </a:rPr>
              <a:t>pieniężne</a:t>
            </a:r>
            <a:r>
              <a:rPr lang="en-US" sz="4724" b="1" dirty="0">
                <a:solidFill>
                  <a:srgbClr val="000000"/>
                </a:solidFill>
              </a:rPr>
              <a:t> </a:t>
            </a:r>
            <a:r>
              <a:rPr lang="en-US" sz="4724" b="1" dirty="0" err="1">
                <a:solidFill>
                  <a:srgbClr val="000000"/>
                </a:solidFill>
              </a:rPr>
              <a:t>i</a:t>
            </a:r>
            <a:r>
              <a:rPr lang="en-US" sz="4724" b="1" dirty="0">
                <a:solidFill>
                  <a:srgbClr val="000000"/>
                </a:solidFill>
              </a:rPr>
              <a:t> </a:t>
            </a:r>
            <a:r>
              <a:rPr lang="en-US" sz="4724" b="1" dirty="0" err="1">
                <a:solidFill>
                  <a:srgbClr val="000000"/>
                </a:solidFill>
              </a:rPr>
              <a:t>wycieczki</a:t>
            </a:r>
            <a:endParaRPr lang="en-US" sz="4724" b="1" dirty="0">
              <a:solidFill>
                <a:srgbClr val="0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/>
          <a:srcRect l="2621" t="3015" r="3867" b="3938"/>
          <a:stretch/>
        </p:blipFill>
        <p:spPr>
          <a:xfrm>
            <a:off x="2698448" y="2169769"/>
            <a:ext cx="1853759" cy="1830708"/>
          </a:xfrm>
          <a:prstGeom prst="rect">
            <a:avLst/>
          </a:prstGeom>
          <a:ln w="76200" cmpd="sng">
            <a:solidFill>
              <a:schemeClr val="bg1"/>
            </a:solidFill>
          </a:ln>
        </p:spPr>
      </p:pic>
      <p:pic>
        <p:nvPicPr>
          <p:cNvPr id="1026" name="Picture 2" descr="https://reliv-static.s3-us-west-2.amazonaws.com/art/WebStuff/PortalGraphics/Portal/PortalPage/Snowmobile-Group-web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4" t="1086" r="4786" b="1347"/>
          <a:stretch/>
        </p:blipFill>
        <p:spPr bwMode="auto">
          <a:xfrm>
            <a:off x="7994270" y="551298"/>
            <a:ext cx="3839612" cy="2215037"/>
          </a:xfrm>
          <a:prstGeom prst="rect">
            <a:avLst/>
          </a:prstGeom>
          <a:noFill/>
          <a:ln w="76200" cmpd="sng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may contain: 1 person, smiling, sitting, shoes, outdoor and close-up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8294" y="1834049"/>
            <a:ext cx="2437232" cy="4332856"/>
          </a:xfrm>
          <a:prstGeom prst="rect">
            <a:avLst/>
          </a:prstGeom>
          <a:noFill/>
          <a:ln w="76200" cmpd="sng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aptureCroatiaUK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99" y="4379042"/>
            <a:ext cx="3980265" cy="1778890"/>
          </a:xfrm>
          <a:prstGeom prst="rect">
            <a:avLst/>
          </a:prstGeom>
          <a:ln w="76200" cmpd="sng">
            <a:solidFill>
              <a:schemeClr val="bg1"/>
            </a:solidFill>
          </a:ln>
        </p:spPr>
      </p:pic>
      <p:pic>
        <p:nvPicPr>
          <p:cNvPr id="7" name="Picture 6" descr="iStock-875655298.jpg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13" r="22919"/>
          <a:stretch/>
        </p:blipFill>
        <p:spPr>
          <a:xfrm>
            <a:off x="580865" y="2165556"/>
            <a:ext cx="1722903" cy="1835373"/>
          </a:xfrm>
          <a:prstGeom prst="rect">
            <a:avLst/>
          </a:prstGeom>
          <a:ln w="76200" cmpd="sng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8838934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36"/>
            <a:ext cx="12192000" cy="6857330"/>
          </a:xfrm>
          <a:prstGeom prst="rect">
            <a:avLst/>
          </a:prstGeom>
          <a:solidFill>
            <a:srgbClr val="96C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US" sz="2175">
              <a:solidFill>
                <a:srgbClr val="FFFFFF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541" y="828206"/>
            <a:ext cx="10972919" cy="1142888"/>
          </a:xfrm>
        </p:spPr>
        <p:txBody>
          <a:bodyPr/>
          <a:lstStyle/>
          <a:p>
            <a:pPr algn="l"/>
            <a:r>
              <a:rPr lang="en-US" sz="4724" b="1" dirty="0" err="1">
                <a:solidFill>
                  <a:schemeClr val="bg1"/>
                </a:solidFill>
              </a:rPr>
              <a:t>Bądź</a:t>
            </a:r>
            <a:r>
              <a:rPr lang="en-US" sz="4724" b="1" dirty="0">
                <a:solidFill>
                  <a:schemeClr val="bg1"/>
                </a:solidFill>
              </a:rPr>
              <a:t> </a:t>
            </a:r>
            <a:r>
              <a:rPr lang="en-US" sz="4724" b="1" dirty="0" err="1">
                <a:solidFill>
                  <a:schemeClr val="bg1"/>
                </a:solidFill>
              </a:rPr>
              <a:t>najlepszym</a:t>
            </a:r>
            <a:r>
              <a:rPr lang="en-US" sz="4724" b="1" dirty="0">
                <a:solidFill>
                  <a:schemeClr val="bg1"/>
                </a:solidFill>
              </a:rPr>
              <a:t> </a:t>
            </a:r>
            <a:br>
              <a:rPr lang="en-US" sz="4724" b="1" dirty="0">
                <a:solidFill>
                  <a:schemeClr val="bg1"/>
                </a:solidFill>
              </a:rPr>
            </a:br>
            <a:r>
              <a:rPr lang="en-US" sz="4724" b="1" dirty="0" err="1">
                <a:solidFill>
                  <a:schemeClr val="bg1"/>
                </a:solidFill>
              </a:rPr>
              <a:t>szefem</a:t>
            </a:r>
            <a:r>
              <a:rPr lang="en-US" sz="4724" b="1" dirty="0">
                <a:solidFill>
                  <a:schemeClr val="bg1"/>
                </a:solidFill>
              </a:rPr>
              <a:t> </a:t>
            </a:r>
            <a:r>
              <a:rPr lang="en-US" sz="4724" b="1" dirty="0" err="1">
                <a:solidFill>
                  <a:schemeClr val="bg1"/>
                </a:solidFill>
              </a:rPr>
              <a:t>jakiego</a:t>
            </a:r>
            <a:r>
              <a:rPr lang="en-US" sz="4724" b="1" dirty="0">
                <a:solidFill>
                  <a:schemeClr val="bg1"/>
                </a:solidFill>
              </a:rPr>
              <a:t> </a:t>
            </a:r>
            <a:br>
              <a:rPr lang="en-US" sz="4724" b="1" dirty="0">
                <a:solidFill>
                  <a:schemeClr val="bg1"/>
                </a:solidFill>
              </a:rPr>
            </a:br>
            <a:r>
              <a:rPr lang="en-US" sz="4724" b="1" dirty="0" err="1">
                <a:solidFill>
                  <a:schemeClr val="bg1"/>
                </a:solidFill>
              </a:rPr>
              <a:t>kiedykolwiek</a:t>
            </a:r>
            <a:r>
              <a:rPr lang="en-US" sz="4724" b="1" dirty="0">
                <a:solidFill>
                  <a:schemeClr val="bg1"/>
                </a:solidFill>
              </a:rPr>
              <a:t> </a:t>
            </a:r>
            <a:r>
              <a:rPr lang="en-US" sz="4724" b="1" dirty="0" err="1">
                <a:solidFill>
                  <a:schemeClr val="bg1"/>
                </a:solidFill>
              </a:rPr>
              <a:t>miałeś</a:t>
            </a:r>
            <a:r>
              <a:rPr lang="en-US" sz="4724" b="1" dirty="0">
                <a:solidFill>
                  <a:schemeClr val="bg1"/>
                </a:solidFill>
              </a:rPr>
              <a:t>!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58180" y="2618107"/>
            <a:ext cx="8767923" cy="4963264"/>
          </a:xfrm>
        </p:spPr>
        <p:txBody>
          <a:bodyPr/>
          <a:lstStyle/>
          <a:p>
            <a:pPr marL="377140" indent="-377140">
              <a:spcBef>
                <a:spcPts val="0"/>
              </a:spcBef>
              <a:spcAft>
                <a:spcPts val="1200"/>
              </a:spcAft>
              <a:buClr>
                <a:schemeClr val="accent3"/>
              </a:buClr>
            </a:pPr>
            <a:r>
              <a:rPr lang="en-US" sz="2600" dirty="0" err="1"/>
              <a:t>Ciesz</a:t>
            </a:r>
            <a:r>
              <a:rPr lang="en-US" sz="2600" dirty="0"/>
              <a:t> </a:t>
            </a:r>
            <a:r>
              <a:rPr lang="en-US" sz="2600" dirty="0" err="1"/>
              <a:t>się</a:t>
            </a:r>
            <a:r>
              <a:rPr lang="en-US" sz="2600" dirty="0"/>
              <a:t> </a:t>
            </a:r>
            <a:r>
              <a:rPr lang="en-US" sz="2600" dirty="0" err="1"/>
              <a:t>rodziną</a:t>
            </a:r>
            <a:r>
              <a:rPr lang="en-US" sz="2600" dirty="0"/>
              <a:t> </a:t>
            </a:r>
            <a:r>
              <a:rPr lang="en-US" sz="2600" dirty="0" err="1"/>
              <a:t>i</a:t>
            </a:r>
            <a:r>
              <a:rPr lang="en-US" sz="2600" dirty="0"/>
              <a:t> </a:t>
            </a:r>
            <a:r>
              <a:rPr lang="en-US" sz="2600" dirty="0" err="1"/>
              <a:t>swoim</a:t>
            </a:r>
            <a:r>
              <a:rPr lang="en-US" sz="2600" dirty="0"/>
              <a:t> </a:t>
            </a:r>
            <a:r>
              <a:rPr lang="en-US" sz="2600" dirty="0" err="1"/>
              <a:t>wolnym</a:t>
            </a:r>
            <a:r>
              <a:rPr lang="en-US" sz="2600" dirty="0"/>
              <a:t> </a:t>
            </a:r>
            <a:r>
              <a:rPr lang="en-US" sz="2600" dirty="0" err="1"/>
              <a:t>czasem</a:t>
            </a:r>
            <a:endParaRPr lang="en-US" sz="2600" dirty="0"/>
          </a:p>
          <a:p>
            <a:pPr marL="377140" indent="-377140">
              <a:spcBef>
                <a:spcPts val="0"/>
              </a:spcBef>
              <a:spcAft>
                <a:spcPts val="1200"/>
              </a:spcAft>
              <a:buClr>
                <a:schemeClr val="accent3"/>
              </a:buClr>
            </a:pPr>
            <a:r>
              <a:rPr lang="en-US" sz="2600" dirty="0" err="1"/>
              <a:t>Miej</a:t>
            </a:r>
            <a:r>
              <a:rPr lang="en-US" sz="2600" dirty="0"/>
              <a:t> </a:t>
            </a:r>
            <a:r>
              <a:rPr lang="en-US" sz="2600" dirty="0" err="1"/>
              <a:t>wolność</a:t>
            </a:r>
            <a:r>
              <a:rPr lang="en-US" sz="2600" dirty="0"/>
              <a:t> </a:t>
            </a:r>
            <a:r>
              <a:rPr lang="en-US" sz="2600" dirty="0" err="1"/>
              <a:t>wyboru</a:t>
            </a:r>
            <a:r>
              <a:rPr lang="en-US" sz="2600" dirty="0"/>
              <a:t>, </a:t>
            </a:r>
            <a:r>
              <a:rPr lang="en-US" sz="2600" dirty="0" err="1"/>
              <a:t>pracuj</a:t>
            </a:r>
            <a:r>
              <a:rPr lang="en-US" sz="2600" dirty="0"/>
              <a:t> </a:t>
            </a:r>
            <a:r>
              <a:rPr lang="en-US" sz="2600" dirty="0" err="1"/>
              <a:t>kiedy</a:t>
            </a:r>
            <a:r>
              <a:rPr lang="en-US" sz="2600" dirty="0"/>
              <a:t> </a:t>
            </a:r>
            <a:r>
              <a:rPr lang="en-US" sz="2600" dirty="0" err="1"/>
              <a:t>chcesz</a:t>
            </a:r>
            <a:r>
              <a:rPr lang="en-US" sz="2600" dirty="0"/>
              <a:t> </a:t>
            </a:r>
            <a:r>
              <a:rPr lang="en-US" sz="2600" dirty="0" err="1"/>
              <a:t>i</a:t>
            </a:r>
            <a:r>
              <a:rPr lang="en-US" sz="2600" dirty="0"/>
              <a:t> </a:t>
            </a:r>
            <a:r>
              <a:rPr lang="en-US" sz="2600" dirty="0" err="1"/>
              <a:t>gdzie</a:t>
            </a:r>
            <a:r>
              <a:rPr lang="en-US" sz="2600" dirty="0"/>
              <a:t> </a:t>
            </a:r>
            <a:r>
              <a:rPr lang="en-US" sz="2600" dirty="0" err="1"/>
              <a:t>chcesz</a:t>
            </a:r>
            <a:endParaRPr lang="en-US" sz="2600" dirty="0"/>
          </a:p>
          <a:p>
            <a:pPr marL="377140" indent="-377140">
              <a:spcBef>
                <a:spcPts val="0"/>
              </a:spcBef>
              <a:spcAft>
                <a:spcPts val="1200"/>
              </a:spcAft>
              <a:buClr>
                <a:schemeClr val="accent3"/>
              </a:buClr>
            </a:pPr>
            <a:r>
              <a:rPr lang="en-US" sz="2600" dirty="0" err="1"/>
              <a:t>Zdobywaj</a:t>
            </a:r>
            <a:r>
              <a:rPr lang="en-US" sz="2600" dirty="0"/>
              <a:t> </a:t>
            </a:r>
            <a:r>
              <a:rPr lang="en-US" sz="2600" dirty="0" err="1"/>
              <a:t>premie</a:t>
            </a:r>
            <a:r>
              <a:rPr lang="en-US" sz="2600" dirty="0"/>
              <a:t> </a:t>
            </a:r>
            <a:r>
              <a:rPr lang="en-US" sz="2600" dirty="0" err="1"/>
              <a:t>pieniężne</a:t>
            </a:r>
            <a:r>
              <a:rPr lang="en-US" sz="2600" dirty="0"/>
              <a:t> </a:t>
            </a:r>
            <a:r>
              <a:rPr lang="en-US" sz="2600" dirty="0" err="1"/>
              <a:t>i</a:t>
            </a:r>
            <a:r>
              <a:rPr lang="en-US" sz="2600" dirty="0"/>
              <a:t> </a:t>
            </a:r>
            <a:r>
              <a:rPr lang="en-US" sz="2600" dirty="0" err="1"/>
              <a:t>wycieczki</a:t>
            </a:r>
            <a:endParaRPr lang="en-US" sz="2600" dirty="0"/>
          </a:p>
          <a:p>
            <a:pPr marL="377140" indent="-377140">
              <a:spcBef>
                <a:spcPts val="0"/>
              </a:spcBef>
              <a:spcAft>
                <a:spcPts val="1200"/>
              </a:spcAft>
              <a:buClr>
                <a:schemeClr val="accent3"/>
              </a:buClr>
            </a:pPr>
            <a:r>
              <a:rPr lang="en-US" sz="2600" dirty="0" err="1"/>
              <a:t>Rozwijaj</a:t>
            </a:r>
            <a:r>
              <a:rPr lang="en-US" sz="2600" dirty="0"/>
              <a:t> </a:t>
            </a:r>
            <a:r>
              <a:rPr lang="en-US" sz="2600" dirty="0" err="1"/>
              <a:t>relacje</a:t>
            </a:r>
            <a:r>
              <a:rPr lang="en-US" sz="2600" dirty="0"/>
              <a:t> z </a:t>
            </a:r>
            <a:r>
              <a:rPr lang="en-US" sz="2600" dirty="0" err="1"/>
              <a:t>liderami</a:t>
            </a:r>
            <a:r>
              <a:rPr lang="en-US" sz="2600" dirty="0"/>
              <a:t> w </a:t>
            </a:r>
            <a:r>
              <a:rPr lang="en-US" sz="2600" dirty="0" err="1"/>
              <a:t>biznesie</a:t>
            </a:r>
            <a:r>
              <a:rPr lang="en-US" sz="2600" dirty="0"/>
              <a:t> </a:t>
            </a:r>
            <a:r>
              <a:rPr lang="en-US" sz="2600" dirty="0" err="1"/>
              <a:t>i</a:t>
            </a:r>
            <a:r>
              <a:rPr lang="en-US" sz="2600" dirty="0"/>
              <a:t> </a:t>
            </a:r>
            <a:r>
              <a:rPr lang="en-US" sz="2600" dirty="0" err="1"/>
              <a:t>bądź</a:t>
            </a:r>
            <a:r>
              <a:rPr lang="en-US" sz="2600" dirty="0"/>
              <a:t> </a:t>
            </a:r>
            <a:r>
              <a:rPr lang="en-US" sz="2600" dirty="0" err="1"/>
              <a:t>częścią</a:t>
            </a:r>
            <a:r>
              <a:rPr lang="en-US" sz="2600" dirty="0"/>
              <a:t> </a:t>
            </a:r>
            <a:r>
              <a:rPr lang="en-US" sz="2600" dirty="0" err="1"/>
              <a:t>wspierającego</a:t>
            </a:r>
            <a:r>
              <a:rPr lang="en-US" sz="2600" dirty="0"/>
              <a:t> </a:t>
            </a:r>
            <a:r>
              <a:rPr lang="en-US" sz="2600" dirty="0" err="1"/>
              <a:t>się</a:t>
            </a:r>
            <a:r>
              <a:rPr lang="en-US" sz="2600" dirty="0"/>
              <a:t> </a:t>
            </a:r>
            <a:r>
              <a:rPr lang="en-US" sz="2600" dirty="0" err="1"/>
              <a:t>zespołu</a:t>
            </a:r>
            <a:r>
              <a:rPr lang="en-US" sz="2600" dirty="0"/>
              <a:t> </a:t>
            </a:r>
            <a:r>
              <a:rPr lang="en-US" sz="2600" dirty="0" err="1"/>
              <a:t>Reliv</a:t>
            </a:r>
            <a:endParaRPr lang="en-US" sz="2600" dirty="0"/>
          </a:p>
          <a:p>
            <a:pPr marL="377140" indent="-377140">
              <a:spcBef>
                <a:spcPts val="0"/>
              </a:spcBef>
              <a:spcAft>
                <a:spcPts val="1200"/>
              </a:spcAft>
              <a:buClr>
                <a:schemeClr val="accent3"/>
              </a:buClr>
            </a:pPr>
            <a:r>
              <a:rPr lang="en-US" sz="2600" dirty="0" err="1"/>
              <a:t>Miej</a:t>
            </a:r>
            <a:r>
              <a:rPr lang="en-US" sz="2600" dirty="0"/>
              <a:t> </a:t>
            </a:r>
            <a:r>
              <a:rPr lang="en-US" sz="2600" dirty="0" err="1"/>
              <a:t>gwarantowaną</a:t>
            </a:r>
            <a:r>
              <a:rPr lang="en-US" sz="2600" dirty="0"/>
              <a:t> </a:t>
            </a:r>
            <a:r>
              <a:rPr lang="en-US" sz="2600" dirty="0" err="1"/>
              <a:t>satysfakcję</a:t>
            </a:r>
            <a:r>
              <a:rPr lang="en-US" sz="2600" dirty="0"/>
              <a:t> z </a:t>
            </a:r>
            <a:br>
              <a:rPr lang="en-US" sz="2600" dirty="0"/>
            </a:br>
            <a:r>
              <a:rPr lang="en-US" sz="2600" dirty="0" err="1"/>
              <a:t>wykonywanej</a:t>
            </a:r>
            <a:r>
              <a:rPr lang="en-US" sz="2600" dirty="0"/>
              <a:t> </a:t>
            </a:r>
            <a:r>
              <a:rPr lang="en-US" sz="2600" dirty="0" err="1"/>
              <a:t>pracy</a:t>
            </a:r>
            <a:endParaRPr lang="en-US" sz="2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39" r="7391"/>
          <a:stretch/>
        </p:blipFill>
        <p:spPr>
          <a:xfrm rot="364361">
            <a:off x="8638949" y="482543"/>
            <a:ext cx="2947095" cy="2798422"/>
          </a:xfrm>
          <a:prstGeom prst="rect">
            <a:avLst/>
          </a:prstGeom>
          <a:ln w="76200" cmpd="sng">
            <a:solidFill>
              <a:schemeClr val="bg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88" t="5249" r="13817"/>
          <a:stretch/>
        </p:blipFill>
        <p:spPr>
          <a:xfrm rot="609599">
            <a:off x="8728786" y="3287758"/>
            <a:ext cx="2926760" cy="2845382"/>
          </a:xfrm>
          <a:prstGeom prst="rect">
            <a:avLst/>
          </a:prstGeom>
          <a:ln w="76200" cmpd="sng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216880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35"/>
            <a:ext cx="12192000" cy="6857330"/>
          </a:xfrm>
          <a:prstGeom prst="rect">
            <a:avLst/>
          </a:prstGeom>
          <a:solidFill>
            <a:schemeClr val="accent4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043" fontAlgn="base">
              <a:spcBef>
                <a:spcPct val="0"/>
              </a:spcBef>
              <a:spcAft>
                <a:spcPct val="0"/>
              </a:spcAft>
            </a:pPr>
            <a:endParaRPr lang="en-US" sz="2175">
              <a:solidFill>
                <a:srgbClr val="FFFFFF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5850" y="463825"/>
            <a:ext cx="11290722" cy="1142888"/>
          </a:xfrm>
        </p:spPr>
        <p:txBody>
          <a:bodyPr/>
          <a:lstStyle/>
          <a:p>
            <a:pPr algn="l"/>
            <a:r>
              <a:rPr lang="pl-PL" sz="4724" b="1" dirty="0">
                <a:solidFill>
                  <a:srgbClr val="000000"/>
                </a:solidFill>
              </a:rPr>
              <a:t>2 sposoby na współpracę z </a:t>
            </a:r>
            <a:r>
              <a:rPr lang="pl-PL" sz="4724" b="1" dirty="0" err="1">
                <a:solidFill>
                  <a:srgbClr val="000000"/>
                </a:solidFill>
              </a:rPr>
              <a:t>Reliv</a:t>
            </a:r>
            <a:r>
              <a:rPr lang="en-US" sz="4724" b="1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48452" y="1789929"/>
            <a:ext cx="7254577" cy="5160977"/>
          </a:xfrm>
        </p:spPr>
        <p:txBody>
          <a:bodyPr/>
          <a:lstStyle/>
          <a:p>
            <a:pPr lvl="0">
              <a:buClr>
                <a:schemeClr val="tx1"/>
              </a:buClr>
            </a:pPr>
            <a:r>
              <a:rPr lang="pl-PL" sz="3600" b="1" dirty="0">
                <a:solidFill>
                  <a:schemeClr val="bg1"/>
                </a:solidFill>
              </a:rPr>
              <a:t>Zostań naszym Klientem </a:t>
            </a:r>
            <a:endParaRPr lang="pl-PL" sz="2400" b="1" dirty="0">
              <a:solidFill>
                <a:schemeClr val="bg1"/>
              </a:solidFill>
            </a:endParaRPr>
          </a:p>
          <a:p>
            <a:pPr lvl="0">
              <a:buClr>
                <a:schemeClr val="tx1"/>
              </a:buClr>
              <a:buNone/>
            </a:pPr>
            <a:endParaRPr lang="en-US" sz="2400" b="1" dirty="0">
              <a:solidFill>
                <a:schemeClr val="bg1"/>
              </a:solidFill>
            </a:endParaRPr>
          </a:p>
          <a:p>
            <a:pPr marL="411425" indent="-411425">
              <a:spcBef>
                <a:spcPts val="0"/>
              </a:spcBef>
              <a:spcAft>
                <a:spcPts val="3000"/>
              </a:spcAft>
              <a:buClr>
                <a:schemeClr val="tx1"/>
              </a:buClr>
            </a:pPr>
            <a:r>
              <a:rPr lang="pl-PL" sz="3600" b="1" dirty="0">
                <a:solidFill>
                  <a:schemeClr val="bg1"/>
                </a:solidFill>
              </a:rPr>
              <a:t>Zostań Niezale</a:t>
            </a:r>
            <a:r>
              <a:rPr lang="pl-PL" sz="3600" b="1" dirty="0">
                <a:solidFill>
                  <a:srgbClr val="FFFFFF"/>
                </a:solidFill>
              </a:rPr>
              <a:t>ż</a:t>
            </a:r>
            <a:r>
              <a:rPr lang="pl-PL" sz="3600" b="1" dirty="0">
                <a:solidFill>
                  <a:schemeClr val="bg1"/>
                </a:solidFill>
              </a:rPr>
              <a:t>nym   Dystrybutorem </a:t>
            </a:r>
            <a:r>
              <a:rPr lang="pl-PL" sz="3600" b="1" dirty="0" err="1">
                <a:solidFill>
                  <a:schemeClr val="bg1"/>
                </a:solidFill>
              </a:rPr>
              <a:t>Reliv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pl-PL" sz="3800" dirty="0">
                <a:solidFill>
                  <a:srgbClr val="FFFFFF"/>
                </a:solidFill>
              </a:rPr>
              <a:t>Ciesz się zyskiem ze sprzedaży osobistej, hurtowej oraz z nadwyżek</a:t>
            </a:r>
            <a:endParaRPr lang="en-US" sz="3800" dirty="0">
              <a:solidFill>
                <a:srgbClr val="FFFFFF"/>
              </a:solidFill>
            </a:endParaRPr>
          </a:p>
          <a:p>
            <a:pPr marL="0" indent="0">
              <a:spcBef>
                <a:spcPts val="0"/>
              </a:spcBef>
              <a:spcAft>
                <a:spcPts val="3000"/>
              </a:spcAft>
              <a:buClr>
                <a:schemeClr val="tx1"/>
              </a:buClr>
              <a:buNone/>
            </a:pPr>
            <a:endParaRPr lang="en-US" sz="4049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3976">
            <a:off x="7754874" y="2062264"/>
            <a:ext cx="3951713" cy="3211877"/>
          </a:xfrm>
          <a:prstGeom prst="rect">
            <a:avLst/>
          </a:prstGeom>
          <a:ln w="76200" cmpd="sng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673852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RELIVtheme">
  <a:themeElements>
    <a:clrScheme name="Reliv Colors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B1B0"/>
      </a:accent1>
      <a:accent2>
        <a:srgbClr val="00A4E4"/>
      </a:accent2>
      <a:accent3>
        <a:srgbClr val="FFFFFF"/>
      </a:accent3>
      <a:accent4>
        <a:srgbClr val="F14723"/>
      </a:accent4>
      <a:accent5>
        <a:srgbClr val="F8971D"/>
      </a:accent5>
      <a:accent6>
        <a:srgbClr val="7BB931"/>
      </a:accent6>
      <a:hlink>
        <a:srgbClr val="00B1B0"/>
      </a:hlink>
      <a:folHlink>
        <a:srgbClr val="00A4E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</TotalTime>
  <Words>617</Words>
  <Application>Microsoft Office PowerPoint</Application>
  <PresentationFormat>Widescreen</PresentationFormat>
  <Paragraphs>109</Paragraphs>
  <Slides>19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Verdana</vt:lpstr>
      <vt:lpstr>RELIVtheme</vt:lpstr>
      <vt:lpstr>PowerPoint Presentation</vt:lpstr>
      <vt:lpstr>Reliv to firma ukierunkowana na zdrowy styl życia, która pomaga ludziom być spełnionym na wiele sposobów.  </vt:lpstr>
      <vt:lpstr>Jesteśmy Reliv,      serdecznie Cię witamy!</vt:lpstr>
      <vt:lpstr>Potrzeba dobrego odżywiania</vt:lpstr>
      <vt:lpstr>PowerPoint Presentation</vt:lpstr>
      <vt:lpstr>Podstawy:  Każdy od tego zaczyna</vt:lpstr>
      <vt:lpstr>Wyselekcjonowane Produkty</vt:lpstr>
      <vt:lpstr>Chcemy odżywić każdego! </vt:lpstr>
      <vt:lpstr>PowerPoint Presentation</vt:lpstr>
      <vt:lpstr>PowerPoint Presentation</vt:lpstr>
      <vt:lpstr>PowerPoint Presentation</vt:lpstr>
      <vt:lpstr>5 źródeł dochodu z Reliv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Bądź najlepszym  szefem jakiego  kiedykolwiek miałeś!</vt:lpstr>
      <vt:lpstr>2 sposoby na współpracę z Reliv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Dominique Vill</dc:creator>
  <cp:lastModifiedBy>Stella Burford</cp:lastModifiedBy>
  <cp:revision>140</cp:revision>
  <dcterms:created xsi:type="dcterms:W3CDTF">2018-11-21T11:55:20Z</dcterms:created>
  <dcterms:modified xsi:type="dcterms:W3CDTF">2023-02-09T10:41:33Z</dcterms:modified>
</cp:coreProperties>
</file>