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8" r:id="rId2"/>
    <p:sldId id="28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87" r:id="rId13"/>
    <p:sldId id="279" r:id="rId14"/>
    <p:sldId id="280" r:id="rId15"/>
    <p:sldId id="281" r:id="rId16"/>
    <p:sldId id="282" r:id="rId17"/>
    <p:sldId id="283" r:id="rId18"/>
    <p:sldId id="284" r:id="rId19"/>
    <p:sldId id="285" r:id="rId20"/>
  </p:sldIdLst>
  <p:sldSz cx="16257588" cy="9144000"/>
  <p:notesSz cx="7010400" cy="9296400"/>
  <p:defaultTextStyle>
    <a:defPPr>
      <a:defRPr lang="en-US"/>
    </a:defPPr>
    <a:lvl1pPr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725488" indent="-268288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1450975" indent="-536575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2176463" indent="-804863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2901950" indent="-1073150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8F3B63-6214-42FB-BE39-4D0D2FA59B6F}">
          <p14:sldIdLst>
            <p14:sldId id="268"/>
            <p14:sldId id="286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Untitled Section" id="{70E764AB-20D6-4FEE-A35D-1DA5FBD0DFAC}">
          <p14:sldIdLst>
            <p14:sldId id="275"/>
            <p14:sldId id="276"/>
            <p14:sldId id="277"/>
            <p14:sldId id="287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352" userDrawn="1">
          <p15:clr>
            <a:srgbClr val="A4A3A4"/>
          </p15:clr>
        </p15:guide>
        <p15:guide id="2" pos="5121">
          <p15:clr>
            <a:srgbClr val="A4A3A4"/>
          </p15:clr>
        </p15:guide>
        <p15:guide id="3" pos="5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93D"/>
    <a:srgbClr val="704C9F"/>
    <a:srgbClr val="A0D845"/>
    <a:srgbClr val="1293D3"/>
    <a:srgbClr val="EF473D"/>
    <a:srgbClr val="F14723"/>
    <a:srgbClr val="FF5959"/>
    <a:srgbClr val="E06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98" autoAdjust="0"/>
    <p:restoredTop sz="94346" autoAdjust="0"/>
  </p:normalViewPr>
  <p:slideViewPr>
    <p:cSldViewPr snapToGrid="0" snapToObjects="1">
      <p:cViewPr varScale="1">
        <p:scale>
          <a:sx n="79" d="100"/>
          <a:sy n="79" d="100"/>
        </p:scale>
        <p:origin x="390" y="90"/>
      </p:cViewPr>
      <p:guideLst>
        <p:guide orient="horz" pos="5352"/>
        <p:guide pos="5121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9600"/>
    </p:cViewPr>
  </p:sorterViewPr>
  <p:notesViewPr>
    <p:cSldViewPr snapToGrid="0" snapToObjects="1">
      <p:cViewPr varScale="1">
        <p:scale>
          <a:sx n="124" d="100"/>
          <a:sy n="124" d="100"/>
        </p:scale>
        <p:origin x="411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E508-4BCE-4047-8EB3-FC66DE4D66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F21D97-CF62-4A4E-9968-D70FBEA5E9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5B6E3-567D-9A4A-8D38-CC1F5FBE6656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EBB265-804A-424B-815D-75B8ECE87A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CAE51-7E3A-3B48-AE16-D24A636D1D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6D190-9A77-A248-A994-708DD51F7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54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BB3E8-3F76-C544-9702-02411A6192AD}" type="datetimeFigureOut"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F3BBF-0647-A140-B919-E7CA770A34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F3BBF-0647-A140-B919-E7CA770A34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F3BBF-0647-A140-B919-E7CA770A34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1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F3BBF-0647-A140-B919-E7CA770A34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319" y="2840568"/>
            <a:ext cx="1381895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638" y="5181600"/>
            <a:ext cx="11380312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5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6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8F35-DF9B-4F95-8E2C-3AD87F9A5CB7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B7981-5ABC-41C7-99C2-1362563CB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9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6C1B1-E950-49C1-B0C9-5FF8CD7D93C6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0903A-DEEC-4536-90FA-E585749BB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4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5875867"/>
            <a:ext cx="13818950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3875618"/>
            <a:ext cx="13818950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7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51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2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303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79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5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031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607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FADED-D64D-4C72-8A87-F10C8640539D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90D1D-05F2-4BE0-A781-E8E4D86CD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3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5119" y="2844800"/>
            <a:ext cx="12870591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6669" y="2844800"/>
            <a:ext cx="12873414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8E1F-8EAA-4072-8ECB-1BADB0375BD3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C47B-1852-439B-B95E-201205FEC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4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0" y="366184"/>
            <a:ext cx="14631829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046817"/>
            <a:ext cx="7183258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759" indent="0">
              <a:buNone/>
              <a:defRPr sz="3200" b="1"/>
            </a:lvl2pPr>
            <a:lvl3pPr marL="1451519" indent="0">
              <a:buNone/>
              <a:defRPr sz="2900" b="1"/>
            </a:lvl3pPr>
            <a:lvl4pPr marL="2177278" indent="0">
              <a:buNone/>
              <a:defRPr sz="2500" b="1"/>
            </a:lvl4pPr>
            <a:lvl5pPr marL="2903037" indent="0">
              <a:buNone/>
              <a:defRPr sz="2500" b="1"/>
            </a:lvl5pPr>
            <a:lvl6pPr marL="3628796" indent="0">
              <a:buNone/>
              <a:defRPr sz="2500" b="1"/>
            </a:lvl6pPr>
            <a:lvl7pPr marL="4354556" indent="0">
              <a:buNone/>
              <a:defRPr sz="2500" b="1"/>
            </a:lvl7pPr>
            <a:lvl8pPr marL="5080315" indent="0">
              <a:buNone/>
              <a:defRPr sz="2500" b="1"/>
            </a:lvl8pPr>
            <a:lvl9pPr marL="5806074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2899833"/>
            <a:ext cx="7183258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0" y="2046817"/>
            <a:ext cx="718608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759" indent="0">
              <a:buNone/>
              <a:defRPr sz="3200" b="1"/>
            </a:lvl2pPr>
            <a:lvl3pPr marL="1451519" indent="0">
              <a:buNone/>
              <a:defRPr sz="2900" b="1"/>
            </a:lvl3pPr>
            <a:lvl4pPr marL="2177278" indent="0">
              <a:buNone/>
              <a:defRPr sz="2500" b="1"/>
            </a:lvl4pPr>
            <a:lvl5pPr marL="2903037" indent="0">
              <a:buNone/>
              <a:defRPr sz="2500" b="1"/>
            </a:lvl5pPr>
            <a:lvl6pPr marL="3628796" indent="0">
              <a:buNone/>
              <a:defRPr sz="2500" b="1"/>
            </a:lvl6pPr>
            <a:lvl7pPr marL="4354556" indent="0">
              <a:buNone/>
              <a:defRPr sz="2500" b="1"/>
            </a:lvl7pPr>
            <a:lvl8pPr marL="5080315" indent="0">
              <a:buNone/>
              <a:defRPr sz="2500" b="1"/>
            </a:lvl8pPr>
            <a:lvl9pPr marL="5806074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0" y="2899833"/>
            <a:ext cx="718608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0A9C-F88E-44C9-9F8C-4A6EF426757F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63587-7B37-41AF-A934-CCAEB9668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41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9741-7073-43B7-B72F-FBAA8A71EF10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32AA3-31A3-468E-B89C-A15DB203E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5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6F1BE-1636-4B00-89F3-615FB96A245B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F9D1-C2F0-4271-8DE4-31A8BF7C3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9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1" y="364067"/>
            <a:ext cx="5348634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364067"/>
            <a:ext cx="908844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1" y="1913467"/>
            <a:ext cx="5348634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5759" indent="0">
              <a:buNone/>
              <a:defRPr sz="1900"/>
            </a:lvl2pPr>
            <a:lvl3pPr marL="1451519" indent="0">
              <a:buNone/>
              <a:defRPr sz="1600"/>
            </a:lvl3pPr>
            <a:lvl4pPr marL="2177278" indent="0">
              <a:buNone/>
              <a:defRPr sz="1400"/>
            </a:lvl4pPr>
            <a:lvl5pPr marL="2903037" indent="0">
              <a:buNone/>
              <a:defRPr sz="1400"/>
            </a:lvl5pPr>
            <a:lvl6pPr marL="3628796" indent="0">
              <a:buNone/>
              <a:defRPr sz="1400"/>
            </a:lvl6pPr>
            <a:lvl7pPr marL="4354556" indent="0">
              <a:buNone/>
              <a:defRPr sz="1400"/>
            </a:lvl7pPr>
            <a:lvl8pPr marL="5080315" indent="0">
              <a:buNone/>
              <a:defRPr sz="1400"/>
            </a:lvl8pPr>
            <a:lvl9pPr marL="580607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1C39B-630F-4BA0-B597-550DD1689943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AAAB-D5B5-405B-846D-E0685EB4E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0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6400800"/>
            <a:ext cx="975455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817033"/>
            <a:ext cx="9754553" cy="5486400"/>
          </a:xfrm>
        </p:spPr>
        <p:txBody>
          <a:bodyPr rtlCol="0">
            <a:normAutofit/>
          </a:bodyPr>
          <a:lstStyle>
            <a:lvl1pPr marL="0" indent="0">
              <a:buNone/>
              <a:defRPr sz="5100"/>
            </a:lvl1pPr>
            <a:lvl2pPr marL="725759" indent="0">
              <a:buNone/>
              <a:defRPr sz="4400"/>
            </a:lvl2pPr>
            <a:lvl3pPr marL="1451519" indent="0">
              <a:buNone/>
              <a:defRPr sz="3800"/>
            </a:lvl3pPr>
            <a:lvl4pPr marL="2177278" indent="0">
              <a:buNone/>
              <a:defRPr sz="3200"/>
            </a:lvl4pPr>
            <a:lvl5pPr marL="2903037" indent="0">
              <a:buNone/>
              <a:defRPr sz="3200"/>
            </a:lvl5pPr>
            <a:lvl6pPr marL="3628796" indent="0">
              <a:buNone/>
              <a:defRPr sz="3200"/>
            </a:lvl6pPr>
            <a:lvl7pPr marL="4354556" indent="0">
              <a:buNone/>
              <a:defRPr sz="3200"/>
            </a:lvl7pPr>
            <a:lvl8pPr marL="5080315" indent="0">
              <a:buNone/>
              <a:defRPr sz="3200"/>
            </a:lvl8pPr>
            <a:lvl9pPr marL="5806074" indent="0">
              <a:buNone/>
              <a:defRPr sz="32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7156451"/>
            <a:ext cx="975455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5759" indent="0">
              <a:buNone/>
              <a:defRPr sz="1900"/>
            </a:lvl2pPr>
            <a:lvl3pPr marL="1451519" indent="0">
              <a:buNone/>
              <a:defRPr sz="1600"/>
            </a:lvl3pPr>
            <a:lvl4pPr marL="2177278" indent="0">
              <a:buNone/>
              <a:defRPr sz="1400"/>
            </a:lvl4pPr>
            <a:lvl5pPr marL="2903037" indent="0">
              <a:buNone/>
              <a:defRPr sz="1400"/>
            </a:lvl5pPr>
            <a:lvl6pPr marL="3628796" indent="0">
              <a:buNone/>
              <a:defRPr sz="1400"/>
            </a:lvl6pPr>
            <a:lvl7pPr marL="4354556" indent="0">
              <a:buNone/>
              <a:defRPr sz="1400"/>
            </a:lvl7pPr>
            <a:lvl8pPr marL="5080315" indent="0">
              <a:buNone/>
              <a:defRPr sz="1400"/>
            </a:lvl8pPr>
            <a:lvl9pPr marL="580607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90381-2FCC-48D2-B9B8-F4B51EEDC28D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6E7E-0ECA-4133-A489-665A1FD84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1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5B97-F82E-42FF-A027-0D3534754EDB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1C738-22D8-46A5-9B84-7288151DB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0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57048" y="488951"/>
            <a:ext cx="6503035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5119" y="488951"/>
            <a:ext cx="19240969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4818-99DE-4A53-A0F8-5FA939D3DFE9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B9277-D3AB-4643-9D89-C3B58993F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8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12800" y="366713"/>
            <a:ext cx="146319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2800" y="2133600"/>
            <a:ext cx="14631988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663"/>
            <a:ext cx="3794125" cy="485775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>
              <a:defRPr/>
            </a:pPr>
            <a:fld id="{AF1F6812-E1C2-47CD-B9D2-00C6D0032BA2}" type="datetimeFigureOut">
              <a:rPr lang="en-US"/>
              <a:pPr>
                <a:defRPr/>
              </a:pPr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663" y="8475663"/>
            <a:ext cx="5148262" cy="485775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ctr" defTabSz="725759" fontAlgn="auto">
              <a:spcBef>
                <a:spcPts val="0"/>
              </a:spcBef>
              <a:spcAft>
                <a:spcPts val="0"/>
              </a:spcAft>
              <a:defRPr sz="19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663" y="8475663"/>
            <a:ext cx="3794125" cy="485775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 algn="r">
              <a:defRPr sz="1900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>
              <a:defRPr/>
            </a:pPr>
            <a:fld id="{B5D1C987-F417-412F-BDA5-23F25C3B7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5488" rtl="0" eaLnBrk="1" fontAlgn="base" hangingPunct="1">
        <a:spcBef>
          <a:spcPct val="0"/>
        </a:spcBef>
        <a:spcAft>
          <a:spcPct val="0"/>
        </a:spcAft>
        <a:defRPr sz="7000" kern="1200">
          <a:solidFill>
            <a:schemeClr val="tx1"/>
          </a:solidFill>
          <a:latin typeface="Verdana"/>
          <a:ea typeface="Verdana"/>
          <a:cs typeface="+mj-cs"/>
        </a:defRPr>
      </a:lvl1pPr>
      <a:lvl2pPr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2pPr>
      <a:lvl3pPr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3pPr>
      <a:lvl4pPr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4pPr>
      <a:lvl5pPr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5pPr>
      <a:lvl6pPr marL="457200"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6pPr>
      <a:lvl7pPr marL="914400"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7pPr>
      <a:lvl8pPr marL="1371600"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8pPr>
      <a:lvl9pPr marL="1828800" algn="ctr" defTabSz="725488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Verdana" pitchFamily="34" charset="0"/>
          <a:ea typeface="MS PGothic" pitchFamily="34" charset="-128"/>
        </a:defRPr>
      </a:lvl9pPr>
    </p:titleStyle>
    <p:bodyStyle>
      <a:lvl1pPr marL="542925" indent="-542925" algn="l" defTabSz="72548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5100" kern="1200">
          <a:solidFill>
            <a:schemeClr val="tx1"/>
          </a:solidFill>
          <a:latin typeface="Verdana"/>
          <a:ea typeface="Verdana"/>
          <a:cs typeface="+mn-cs"/>
        </a:defRPr>
      </a:lvl1pPr>
      <a:lvl2pPr marL="1177925" indent="-452438" algn="l" defTabSz="7254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4400" kern="1200">
          <a:solidFill>
            <a:schemeClr val="tx1"/>
          </a:solidFill>
          <a:latin typeface="Verdana"/>
          <a:ea typeface="Verdana"/>
          <a:cs typeface="+mn-cs"/>
        </a:defRPr>
      </a:lvl2pPr>
      <a:lvl3pPr marL="1812925" indent="-361950" algn="l" defTabSz="72548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Verdana"/>
          <a:ea typeface="Verdana"/>
          <a:cs typeface="+mn-cs"/>
        </a:defRPr>
      </a:lvl3pPr>
      <a:lvl4pPr marL="2540000" indent="-361950" algn="l" defTabSz="7254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Verdana"/>
          <a:ea typeface="Verdana"/>
          <a:cs typeface="+mn-cs"/>
        </a:defRPr>
      </a:lvl4pPr>
      <a:lvl5pPr marL="3265488" indent="-361950" algn="l" defTabSz="72548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Verdana"/>
          <a:ea typeface="Verdana"/>
          <a:cs typeface="+mn-cs"/>
        </a:defRPr>
      </a:lvl5pPr>
      <a:lvl6pPr marL="3991676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7435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195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8954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59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519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278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3037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796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556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0315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6074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3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4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ontainers of food">
            <a:extLst>
              <a:ext uri="{FF2B5EF4-FFF2-40B4-BE49-F238E27FC236}">
                <a16:creationId xmlns:a16="http://schemas.microsoft.com/office/drawing/2014/main" id="{5877B507-EBED-1CAE-12D4-02617D990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4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can of protein&#10;&#10;Description automatically generated">
            <a:extLst>
              <a:ext uri="{FF2B5EF4-FFF2-40B4-BE49-F238E27FC236}">
                <a16:creationId xmlns:a16="http://schemas.microsoft.com/office/drawing/2014/main" id="{42BA1E7D-BCB1-E97D-7965-AEF395CAC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6" y="-1"/>
            <a:ext cx="16256002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7"/>
            <a:ext cx="16257588" cy="914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6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logos with text">
            <a:extLst>
              <a:ext uri="{FF2B5EF4-FFF2-40B4-BE49-F238E27FC236}">
                <a16:creationId xmlns:a16="http://schemas.microsoft.com/office/drawing/2014/main" id="{2217BCFD-D8FC-5304-B509-D7B044CE8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-1"/>
            <a:ext cx="16256794" cy="914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7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an with yellow label and black text">
            <a:extLst>
              <a:ext uri="{FF2B5EF4-FFF2-40B4-BE49-F238E27FC236}">
                <a16:creationId xmlns:a16="http://schemas.microsoft.com/office/drawing/2014/main" id="{AEC3B284-035C-48FE-C778-6F01CC1CF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-1"/>
            <a:ext cx="16256794" cy="914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7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hite can">
            <a:extLst>
              <a:ext uri="{FF2B5EF4-FFF2-40B4-BE49-F238E27FC236}">
                <a16:creationId xmlns:a16="http://schemas.microsoft.com/office/drawing/2014/main" id="{06E856C0-476D-C58B-B7B7-77FF64F72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-1"/>
            <a:ext cx="16256794" cy="914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6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1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8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4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9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6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3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2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257588" cy="91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LIVtheme">
  <a:themeElements>
    <a:clrScheme name="Reliv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1B0"/>
      </a:accent1>
      <a:accent2>
        <a:srgbClr val="00A4E4"/>
      </a:accent2>
      <a:accent3>
        <a:srgbClr val="FFFFFF"/>
      </a:accent3>
      <a:accent4>
        <a:srgbClr val="F14723"/>
      </a:accent4>
      <a:accent5>
        <a:srgbClr val="F8971D"/>
      </a:accent5>
      <a:accent6>
        <a:srgbClr val="7BB931"/>
      </a:accent6>
      <a:hlink>
        <a:srgbClr val="00B1B0"/>
      </a:hlink>
      <a:folHlink>
        <a:srgbClr val="00A4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RELIVtheme.thmx</Template>
  <TotalTime>24294</TotalTime>
  <Words>3</Words>
  <Application>Microsoft Office PowerPoint</Application>
  <PresentationFormat>Custom</PresentationFormat>
  <Paragraphs>3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RELIVtheme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Reliv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We’re Reliv. It’s Nice to Meet You.</dc:title>
  <dc:creator>Amie Schilson</dc:creator>
  <cp:lastModifiedBy>Leanne Paxton</cp:lastModifiedBy>
  <cp:revision>234</cp:revision>
  <dcterms:created xsi:type="dcterms:W3CDTF">2017-12-18T17:08:13Z</dcterms:created>
  <dcterms:modified xsi:type="dcterms:W3CDTF">2024-10-17T00:53:42Z</dcterms:modified>
</cp:coreProperties>
</file>