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79"/>
  </p:notesMasterIdLst>
  <p:sldIdLst>
    <p:sldId id="275" r:id="rId3"/>
    <p:sldId id="497" r:id="rId4"/>
    <p:sldId id="473" r:id="rId5"/>
    <p:sldId id="495" r:id="rId6"/>
    <p:sldId id="481" r:id="rId7"/>
    <p:sldId id="416" r:id="rId8"/>
    <p:sldId id="449" r:id="rId9"/>
    <p:sldId id="307" r:id="rId10"/>
    <p:sldId id="469" r:id="rId11"/>
    <p:sldId id="470" r:id="rId12"/>
    <p:sldId id="499" r:id="rId13"/>
    <p:sldId id="409" r:id="rId14"/>
    <p:sldId id="501" r:id="rId15"/>
    <p:sldId id="455" r:id="rId16"/>
    <p:sldId id="285" r:id="rId17"/>
    <p:sldId id="482" r:id="rId18"/>
    <p:sldId id="484" r:id="rId19"/>
    <p:sldId id="485" r:id="rId20"/>
    <p:sldId id="437" r:id="rId21"/>
    <p:sldId id="450" r:id="rId22"/>
    <p:sldId id="352" r:id="rId23"/>
    <p:sldId id="502" r:id="rId24"/>
    <p:sldId id="491" r:id="rId25"/>
    <p:sldId id="457" r:id="rId26"/>
    <p:sldId id="438" r:id="rId27"/>
    <p:sldId id="472" r:id="rId28"/>
    <p:sldId id="286" r:id="rId29"/>
    <p:sldId id="451" r:id="rId30"/>
    <p:sldId id="504" r:id="rId31"/>
    <p:sldId id="443" r:id="rId32"/>
    <p:sldId id="461" r:id="rId33"/>
    <p:sldId id="277" r:id="rId34"/>
    <p:sldId id="310" r:id="rId35"/>
    <p:sldId id="426" r:id="rId36"/>
    <p:sldId id="458" r:id="rId37"/>
    <p:sldId id="477" r:id="rId38"/>
    <p:sldId id="483" r:id="rId39"/>
    <p:sldId id="282" r:id="rId40"/>
    <p:sldId id="503" r:id="rId41"/>
    <p:sldId id="284" r:id="rId42"/>
    <p:sldId id="442" r:id="rId43"/>
    <p:sldId id="278" r:id="rId44"/>
    <p:sldId id="487" r:id="rId45"/>
    <p:sldId id="283" r:id="rId46"/>
    <p:sldId id="480" r:id="rId47"/>
    <p:sldId id="479" r:id="rId48"/>
    <p:sldId id="413" r:id="rId49"/>
    <p:sldId id="498" r:id="rId50"/>
    <p:sldId id="493" r:id="rId51"/>
    <p:sldId id="279" r:id="rId52"/>
    <p:sldId id="500" r:id="rId53"/>
    <p:sldId id="289" r:id="rId54"/>
    <p:sldId id="287" r:id="rId55"/>
    <p:sldId id="319" r:id="rId56"/>
    <p:sldId id="505" r:id="rId57"/>
    <p:sldId id="288" r:id="rId58"/>
    <p:sldId id="452" r:id="rId59"/>
    <p:sldId id="325" r:id="rId60"/>
    <p:sldId id="349" r:id="rId61"/>
    <p:sldId id="440" r:id="rId62"/>
    <p:sldId id="431" r:id="rId63"/>
    <p:sldId id="453" r:id="rId64"/>
    <p:sldId id="320" r:id="rId65"/>
    <p:sldId id="290" r:id="rId66"/>
    <p:sldId id="444" r:id="rId67"/>
    <p:sldId id="488" r:id="rId68"/>
    <p:sldId id="415" r:id="rId69"/>
    <p:sldId id="276" r:id="rId70"/>
    <p:sldId id="435" r:id="rId71"/>
    <p:sldId id="506" r:id="rId72"/>
    <p:sldId id="324" r:id="rId73"/>
    <p:sldId id="441" r:id="rId74"/>
    <p:sldId id="507" r:id="rId75"/>
    <p:sldId id="508" r:id="rId76"/>
    <p:sldId id="509" r:id="rId77"/>
    <p:sldId id="510" r:id="rId78"/>
  </p:sldIdLst>
  <p:sldSz cx="16257588" cy="9144000"/>
  <p:notesSz cx="6858000" cy="9144000"/>
  <p:defaultTextStyle>
    <a:defPPr>
      <a:defRPr lang="en-US"/>
    </a:defPPr>
    <a:lvl1pPr marL="0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5759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1519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7278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3037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28796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4556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0315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06074" algn="l" defTabSz="72575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512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BA31"/>
    <a:srgbClr val="96C93D"/>
    <a:srgbClr val="00A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14" autoAdjust="0"/>
    <p:restoredTop sz="50000" autoAdjust="0"/>
  </p:normalViewPr>
  <p:slideViewPr>
    <p:cSldViewPr snapToGrid="0" snapToObjects="1">
      <p:cViewPr>
        <p:scale>
          <a:sx n="70" d="100"/>
          <a:sy n="70" d="100"/>
        </p:scale>
        <p:origin x="-1712" y="-1232"/>
      </p:cViewPr>
      <p:guideLst>
        <p:guide orient="horz" pos="2880"/>
        <p:guide pos="5121"/>
      </p:guideLst>
    </p:cSldViewPr>
  </p:slideViewPr>
  <p:outlineViewPr>
    <p:cViewPr>
      <p:scale>
        <a:sx n="33" d="100"/>
        <a:sy n="33" d="100"/>
      </p:scale>
      <p:origin x="0" y="-48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8" d="100"/>
        <a:sy n="5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80" Type="http://schemas.openxmlformats.org/officeDocument/2006/relationships/printerSettings" Target="printerSettings/printerSettings1.bin"/><Relationship Id="rId81" Type="http://schemas.openxmlformats.org/officeDocument/2006/relationships/presProps" Target="presProps.xml"/><Relationship Id="rId82" Type="http://schemas.openxmlformats.org/officeDocument/2006/relationships/viewProps" Target="viewProps.xml"/><Relationship Id="rId83" Type="http://schemas.openxmlformats.org/officeDocument/2006/relationships/theme" Target="theme/theme1.xml"/><Relationship Id="rId84" Type="http://schemas.openxmlformats.org/officeDocument/2006/relationships/tableStyles" Target="tableStyles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notesMaster" Target="notesMasters/notesMaster1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E9113F-996E-DB4A-BE4D-59619E807F93}" type="datetimeFigureOut">
              <a:rPr lang="en-US" smtClean="0"/>
              <a:t>2/7/20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78718-5121-1942-9B06-6E3B4AB54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09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F06B6E09-D475-3B45-B7EF-A9E1D46AA4D4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D5C7BF5A-4E01-A440-9697-6695F70E7744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78718-5121-1942-9B06-6E3B4AB54E5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033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4E481F08-E39A-194C-B0BB-EA12661A1507}" type="slidenum">
              <a:rPr lang="en-US" sz="1200"/>
              <a:pPr/>
              <a:t>54</a:t>
            </a:fld>
            <a:endParaRPr lang="en-US" sz="120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0D697E09-122E-724C-8384-CEAD299AD8D4}" type="slidenum">
              <a:rPr lang="en-US" sz="1200"/>
              <a:pPr/>
              <a:t>63</a:t>
            </a:fld>
            <a:endParaRPr lang="en-US" sz="120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78718-5121-1942-9B06-6E3B4AB54E57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578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E6E91DBC-8106-6349-84C5-930F3AD51CE4}" type="slidenum">
              <a:rPr lang="en-US" sz="1200"/>
              <a:pPr/>
              <a:t>71</a:t>
            </a:fld>
            <a:endParaRPr lang="en-US" sz="120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319" y="2840568"/>
            <a:ext cx="1381895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638" y="5181600"/>
            <a:ext cx="11380312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5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3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28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0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06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591D5-6DC6-2148-8547-688B827BE8AD}" type="datetimeFigureOut">
              <a:rPr lang="en-US" smtClean="0"/>
              <a:t>2/7/20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B200-6A05-3F48-99C9-5606FB4B0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591D5-6DC6-2148-8547-688B827BE8AD}" type="datetimeFigureOut">
              <a:rPr lang="en-US" smtClean="0"/>
              <a:t>2/7/20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B200-6A05-3F48-99C9-5606FB4B0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957048" y="488951"/>
            <a:ext cx="6503035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5119" y="488951"/>
            <a:ext cx="19240969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591D5-6DC6-2148-8547-688B827BE8AD}" type="datetimeFigureOut">
              <a:rPr lang="en-US" smtClean="0"/>
              <a:t>2/7/20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B200-6A05-3F48-99C9-5606FB4B0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5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319" y="2840568"/>
            <a:ext cx="1381895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638" y="5181600"/>
            <a:ext cx="11380312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5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3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28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0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06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591D5-6DC6-2148-8547-688B827BE8A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2/7/20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B200-6A05-3F48-99C9-5606FB4B0CC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82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591D5-6DC6-2148-8547-688B827BE8A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2/7/20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B200-6A05-3F48-99C9-5606FB4B0CC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36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37" y="5875867"/>
            <a:ext cx="13818950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237" y="3875618"/>
            <a:ext cx="13818950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5759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151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727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303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2879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455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031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0607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591D5-6DC6-2148-8547-688B827BE8A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2/7/20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B200-6A05-3F48-99C9-5606FB4B0CC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49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5119" y="2844800"/>
            <a:ext cx="12870591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86669" y="2844800"/>
            <a:ext cx="12873414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591D5-6DC6-2148-8547-688B827BE8A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2/7/20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B200-6A05-3F48-99C9-5606FB4B0CC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24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80" y="366184"/>
            <a:ext cx="14631829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79" y="2046817"/>
            <a:ext cx="7183258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759" indent="0">
              <a:buNone/>
              <a:defRPr sz="3200" b="1"/>
            </a:lvl2pPr>
            <a:lvl3pPr marL="1451519" indent="0">
              <a:buNone/>
              <a:defRPr sz="2900" b="1"/>
            </a:lvl3pPr>
            <a:lvl4pPr marL="2177278" indent="0">
              <a:buNone/>
              <a:defRPr sz="2500" b="1"/>
            </a:lvl4pPr>
            <a:lvl5pPr marL="2903037" indent="0">
              <a:buNone/>
              <a:defRPr sz="2500" b="1"/>
            </a:lvl5pPr>
            <a:lvl6pPr marL="3628796" indent="0">
              <a:buNone/>
              <a:defRPr sz="2500" b="1"/>
            </a:lvl6pPr>
            <a:lvl7pPr marL="4354556" indent="0">
              <a:buNone/>
              <a:defRPr sz="2500" b="1"/>
            </a:lvl7pPr>
            <a:lvl8pPr marL="5080315" indent="0">
              <a:buNone/>
              <a:defRPr sz="2500" b="1"/>
            </a:lvl8pPr>
            <a:lvl9pPr marL="5806074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79" y="2899833"/>
            <a:ext cx="7183258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8630" y="2046817"/>
            <a:ext cx="718608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759" indent="0">
              <a:buNone/>
              <a:defRPr sz="3200" b="1"/>
            </a:lvl2pPr>
            <a:lvl3pPr marL="1451519" indent="0">
              <a:buNone/>
              <a:defRPr sz="2900" b="1"/>
            </a:lvl3pPr>
            <a:lvl4pPr marL="2177278" indent="0">
              <a:buNone/>
              <a:defRPr sz="2500" b="1"/>
            </a:lvl4pPr>
            <a:lvl5pPr marL="2903037" indent="0">
              <a:buNone/>
              <a:defRPr sz="2500" b="1"/>
            </a:lvl5pPr>
            <a:lvl6pPr marL="3628796" indent="0">
              <a:buNone/>
              <a:defRPr sz="2500" b="1"/>
            </a:lvl6pPr>
            <a:lvl7pPr marL="4354556" indent="0">
              <a:buNone/>
              <a:defRPr sz="2500" b="1"/>
            </a:lvl7pPr>
            <a:lvl8pPr marL="5080315" indent="0">
              <a:buNone/>
              <a:defRPr sz="2500" b="1"/>
            </a:lvl8pPr>
            <a:lvl9pPr marL="5806074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8630" y="2899833"/>
            <a:ext cx="718608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591D5-6DC6-2148-8547-688B827BE8A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2/7/20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B200-6A05-3F48-99C9-5606FB4B0CC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28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591D5-6DC6-2148-8547-688B827BE8A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2/7/20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B200-6A05-3F48-99C9-5606FB4B0CC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57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591D5-6DC6-2148-8547-688B827BE8A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2/7/20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B200-6A05-3F48-99C9-5606FB4B0CC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14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81" y="364067"/>
            <a:ext cx="5348634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265" y="364067"/>
            <a:ext cx="908844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81" y="1913467"/>
            <a:ext cx="5348634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5759" indent="0">
              <a:buNone/>
              <a:defRPr sz="1900"/>
            </a:lvl2pPr>
            <a:lvl3pPr marL="1451519" indent="0">
              <a:buNone/>
              <a:defRPr sz="1600"/>
            </a:lvl3pPr>
            <a:lvl4pPr marL="2177278" indent="0">
              <a:buNone/>
              <a:defRPr sz="1400"/>
            </a:lvl4pPr>
            <a:lvl5pPr marL="2903037" indent="0">
              <a:buNone/>
              <a:defRPr sz="1400"/>
            </a:lvl5pPr>
            <a:lvl6pPr marL="3628796" indent="0">
              <a:buNone/>
              <a:defRPr sz="1400"/>
            </a:lvl6pPr>
            <a:lvl7pPr marL="4354556" indent="0">
              <a:buNone/>
              <a:defRPr sz="1400"/>
            </a:lvl7pPr>
            <a:lvl8pPr marL="5080315" indent="0">
              <a:buNone/>
              <a:defRPr sz="1400"/>
            </a:lvl8pPr>
            <a:lvl9pPr marL="580607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591D5-6DC6-2148-8547-688B827BE8A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2/7/20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B200-6A05-3F48-99C9-5606FB4B0CC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16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591D5-6DC6-2148-8547-688B827BE8AD}" type="datetimeFigureOut">
              <a:rPr lang="en-US" smtClean="0"/>
              <a:t>2/7/20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B200-6A05-3F48-99C9-5606FB4B0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601" y="6400800"/>
            <a:ext cx="975455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601" y="817033"/>
            <a:ext cx="975455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5759" indent="0">
              <a:buNone/>
              <a:defRPr sz="4400"/>
            </a:lvl2pPr>
            <a:lvl3pPr marL="1451519" indent="0">
              <a:buNone/>
              <a:defRPr sz="3800"/>
            </a:lvl3pPr>
            <a:lvl4pPr marL="2177278" indent="0">
              <a:buNone/>
              <a:defRPr sz="3200"/>
            </a:lvl4pPr>
            <a:lvl5pPr marL="2903037" indent="0">
              <a:buNone/>
              <a:defRPr sz="3200"/>
            </a:lvl5pPr>
            <a:lvl6pPr marL="3628796" indent="0">
              <a:buNone/>
              <a:defRPr sz="3200"/>
            </a:lvl6pPr>
            <a:lvl7pPr marL="4354556" indent="0">
              <a:buNone/>
              <a:defRPr sz="3200"/>
            </a:lvl7pPr>
            <a:lvl8pPr marL="5080315" indent="0">
              <a:buNone/>
              <a:defRPr sz="3200"/>
            </a:lvl8pPr>
            <a:lvl9pPr marL="5806074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601" y="7156451"/>
            <a:ext cx="975455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5759" indent="0">
              <a:buNone/>
              <a:defRPr sz="1900"/>
            </a:lvl2pPr>
            <a:lvl3pPr marL="1451519" indent="0">
              <a:buNone/>
              <a:defRPr sz="1600"/>
            </a:lvl3pPr>
            <a:lvl4pPr marL="2177278" indent="0">
              <a:buNone/>
              <a:defRPr sz="1400"/>
            </a:lvl4pPr>
            <a:lvl5pPr marL="2903037" indent="0">
              <a:buNone/>
              <a:defRPr sz="1400"/>
            </a:lvl5pPr>
            <a:lvl6pPr marL="3628796" indent="0">
              <a:buNone/>
              <a:defRPr sz="1400"/>
            </a:lvl6pPr>
            <a:lvl7pPr marL="4354556" indent="0">
              <a:buNone/>
              <a:defRPr sz="1400"/>
            </a:lvl7pPr>
            <a:lvl8pPr marL="5080315" indent="0">
              <a:buNone/>
              <a:defRPr sz="1400"/>
            </a:lvl8pPr>
            <a:lvl9pPr marL="580607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591D5-6DC6-2148-8547-688B827BE8A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2/7/20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B200-6A05-3F48-99C9-5606FB4B0CC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4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591D5-6DC6-2148-8547-688B827BE8A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2/7/20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B200-6A05-3F48-99C9-5606FB4B0CC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07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957048" y="488951"/>
            <a:ext cx="6503035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5119" y="488951"/>
            <a:ext cx="19240969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591D5-6DC6-2148-8547-688B827BE8A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2/7/20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B200-6A05-3F48-99C9-5606FB4B0CC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69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37" y="5875867"/>
            <a:ext cx="13818950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237" y="3875618"/>
            <a:ext cx="13818950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5759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151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727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303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2879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455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031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0607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591D5-6DC6-2148-8547-688B827BE8AD}" type="datetimeFigureOut">
              <a:rPr lang="en-US" smtClean="0"/>
              <a:t>2/7/20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B200-6A05-3F48-99C9-5606FB4B0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7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5119" y="2844800"/>
            <a:ext cx="12870591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86669" y="2844800"/>
            <a:ext cx="12873414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591D5-6DC6-2148-8547-688B827BE8AD}" type="datetimeFigureOut">
              <a:rPr lang="en-US" smtClean="0"/>
              <a:t>2/7/20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B200-6A05-3F48-99C9-5606FB4B0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43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80" y="366184"/>
            <a:ext cx="14631829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79" y="2046817"/>
            <a:ext cx="7183258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759" indent="0">
              <a:buNone/>
              <a:defRPr sz="3200" b="1"/>
            </a:lvl2pPr>
            <a:lvl3pPr marL="1451519" indent="0">
              <a:buNone/>
              <a:defRPr sz="2900" b="1"/>
            </a:lvl3pPr>
            <a:lvl4pPr marL="2177278" indent="0">
              <a:buNone/>
              <a:defRPr sz="2500" b="1"/>
            </a:lvl4pPr>
            <a:lvl5pPr marL="2903037" indent="0">
              <a:buNone/>
              <a:defRPr sz="2500" b="1"/>
            </a:lvl5pPr>
            <a:lvl6pPr marL="3628796" indent="0">
              <a:buNone/>
              <a:defRPr sz="2500" b="1"/>
            </a:lvl6pPr>
            <a:lvl7pPr marL="4354556" indent="0">
              <a:buNone/>
              <a:defRPr sz="2500" b="1"/>
            </a:lvl7pPr>
            <a:lvl8pPr marL="5080315" indent="0">
              <a:buNone/>
              <a:defRPr sz="2500" b="1"/>
            </a:lvl8pPr>
            <a:lvl9pPr marL="5806074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79" y="2899833"/>
            <a:ext cx="7183258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8630" y="2046817"/>
            <a:ext cx="718608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759" indent="0">
              <a:buNone/>
              <a:defRPr sz="3200" b="1"/>
            </a:lvl2pPr>
            <a:lvl3pPr marL="1451519" indent="0">
              <a:buNone/>
              <a:defRPr sz="2900" b="1"/>
            </a:lvl3pPr>
            <a:lvl4pPr marL="2177278" indent="0">
              <a:buNone/>
              <a:defRPr sz="2500" b="1"/>
            </a:lvl4pPr>
            <a:lvl5pPr marL="2903037" indent="0">
              <a:buNone/>
              <a:defRPr sz="2500" b="1"/>
            </a:lvl5pPr>
            <a:lvl6pPr marL="3628796" indent="0">
              <a:buNone/>
              <a:defRPr sz="2500" b="1"/>
            </a:lvl6pPr>
            <a:lvl7pPr marL="4354556" indent="0">
              <a:buNone/>
              <a:defRPr sz="2500" b="1"/>
            </a:lvl7pPr>
            <a:lvl8pPr marL="5080315" indent="0">
              <a:buNone/>
              <a:defRPr sz="2500" b="1"/>
            </a:lvl8pPr>
            <a:lvl9pPr marL="5806074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8630" y="2899833"/>
            <a:ext cx="718608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591D5-6DC6-2148-8547-688B827BE8AD}" type="datetimeFigureOut">
              <a:rPr lang="en-US" smtClean="0"/>
              <a:t>2/7/20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B200-6A05-3F48-99C9-5606FB4B0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07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591D5-6DC6-2148-8547-688B827BE8AD}" type="datetimeFigureOut">
              <a:rPr lang="en-US" smtClean="0"/>
              <a:t>2/7/20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B200-6A05-3F48-99C9-5606FB4B0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8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591D5-6DC6-2148-8547-688B827BE8AD}" type="datetimeFigureOut">
              <a:rPr lang="en-US" smtClean="0"/>
              <a:t>2/7/20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B200-6A05-3F48-99C9-5606FB4B0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8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81" y="364067"/>
            <a:ext cx="5348634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265" y="364067"/>
            <a:ext cx="908844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81" y="1913467"/>
            <a:ext cx="5348634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5759" indent="0">
              <a:buNone/>
              <a:defRPr sz="1900"/>
            </a:lvl2pPr>
            <a:lvl3pPr marL="1451519" indent="0">
              <a:buNone/>
              <a:defRPr sz="1600"/>
            </a:lvl3pPr>
            <a:lvl4pPr marL="2177278" indent="0">
              <a:buNone/>
              <a:defRPr sz="1400"/>
            </a:lvl4pPr>
            <a:lvl5pPr marL="2903037" indent="0">
              <a:buNone/>
              <a:defRPr sz="1400"/>
            </a:lvl5pPr>
            <a:lvl6pPr marL="3628796" indent="0">
              <a:buNone/>
              <a:defRPr sz="1400"/>
            </a:lvl6pPr>
            <a:lvl7pPr marL="4354556" indent="0">
              <a:buNone/>
              <a:defRPr sz="1400"/>
            </a:lvl7pPr>
            <a:lvl8pPr marL="5080315" indent="0">
              <a:buNone/>
              <a:defRPr sz="1400"/>
            </a:lvl8pPr>
            <a:lvl9pPr marL="580607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591D5-6DC6-2148-8547-688B827BE8AD}" type="datetimeFigureOut">
              <a:rPr lang="en-US" smtClean="0"/>
              <a:t>2/7/20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B200-6A05-3F48-99C9-5606FB4B0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16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601" y="6400800"/>
            <a:ext cx="975455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601" y="817033"/>
            <a:ext cx="975455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5759" indent="0">
              <a:buNone/>
              <a:defRPr sz="4400"/>
            </a:lvl2pPr>
            <a:lvl3pPr marL="1451519" indent="0">
              <a:buNone/>
              <a:defRPr sz="3800"/>
            </a:lvl3pPr>
            <a:lvl4pPr marL="2177278" indent="0">
              <a:buNone/>
              <a:defRPr sz="3200"/>
            </a:lvl4pPr>
            <a:lvl5pPr marL="2903037" indent="0">
              <a:buNone/>
              <a:defRPr sz="3200"/>
            </a:lvl5pPr>
            <a:lvl6pPr marL="3628796" indent="0">
              <a:buNone/>
              <a:defRPr sz="3200"/>
            </a:lvl6pPr>
            <a:lvl7pPr marL="4354556" indent="0">
              <a:buNone/>
              <a:defRPr sz="3200"/>
            </a:lvl7pPr>
            <a:lvl8pPr marL="5080315" indent="0">
              <a:buNone/>
              <a:defRPr sz="3200"/>
            </a:lvl8pPr>
            <a:lvl9pPr marL="5806074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601" y="7156451"/>
            <a:ext cx="975455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5759" indent="0">
              <a:buNone/>
              <a:defRPr sz="1900"/>
            </a:lvl2pPr>
            <a:lvl3pPr marL="1451519" indent="0">
              <a:buNone/>
              <a:defRPr sz="1600"/>
            </a:lvl3pPr>
            <a:lvl4pPr marL="2177278" indent="0">
              <a:buNone/>
              <a:defRPr sz="1400"/>
            </a:lvl4pPr>
            <a:lvl5pPr marL="2903037" indent="0">
              <a:buNone/>
              <a:defRPr sz="1400"/>
            </a:lvl5pPr>
            <a:lvl6pPr marL="3628796" indent="0">
              <a:buNone/>
              <a:defRPr sz="1400"/>
            </a:lvl6pPr>
            <a:lvl7pPr marL="4354556" indent="0">
              <a:buNone/>
              <a:defRPr sz="1400"/>
            </a:lvl7pPr>
            <a:lvl8pPr marL="5080315" indent="0">
              <a:buNone/>
              <a:defRPr sz="1400"/>
            </a:lvl8pPr>
            <a:lvl9pPr marL="580607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591D5-6DC6-2148-8547-688B827BE8AD}" type="datetimeFigureOut">
              <a:rPr lang="en-US" smtClean="0"/>
              <a:t>2/7/20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B200-6A05-3F48-99C9-5606FB4B0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1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80" y="366184"/>
            <a:ext cx="14631829" cy="1524000"/>
          </a:xfrm>
          <a:prstGeom prst="rect">
            <a:avLst/>
          </a:prstGeom>
        </p:spPr>
        <p:txBody>
          <a:bodyPr vert="horz" lIns="145152" tIns="72576" rIns="145152" bIns="7257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80" y="2133601"/>
            <a:ext cx="14631829" cy="6034617"/>
          </a:xfrm>
          <a:prstGeom prst="rect">
            <a:avLst/>
          </a:prstGeom>
        </p:spPr>
        <p:txBody>
          <a:bodyPr vert="horz" lIns="145152" tIns="72576" rIns="145152" bIns="7257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2880" y="8475134"/>
            <a:ext cx="3793437" cy="486833"/>
          </a:xfrm>
          <a:prstGeom prst="rect">
            <a:avLst/>
          </a:prstGeom>
        </p:spPr>
        <p:txBody>
          <a:bodyPr vert="horz" lIns="145152" tIns="72576" rIns="145152" bIns="7257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591D5-6DC6-2148-8547-688B827BE8AD}" type="datetimeFigureOut">
              <a:rPr lang="en-US" smtClean="0"/>
              <a:t>2/7/20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54676" y="8475134"/>
            <a:ext cx="5148236" cy="486833"/>
          </a:xfrm>
          <a:prstGeom prst="rect">
            <a:avLst/>
          </a:prstGeom>
        </p:spPr>
        <p:txBody>
          <a:bodyPr vert="horz" lIns="145152" tIns="72576" rIns="145152" bIns="7257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1272" y="8475134"/>
            <a:ext cx="3793437" cy="486833"/>
          </a:xfrm>
          <a:prstGeom prst="rect">
            <a:avLst/>
          </a:prstGeom>
        </p:spPr>
        <p:txBody>
          <a:bodyPr vert="horz" lIns="145152" tIns="72576" rIns="145152" bIns="7257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CB200-6A05-3F48-99C9-5606FB4B0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360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  <p:txStyles>
    <p:titleStyle>
      <a:lvl1pPr algn="ctr" defTabSz="725759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319" indent="-544319" algn="l" defTabSz="725759" rtl="0" eaLnBrk="1" latinLnBrk="0" hangingPunct="1">
        <a:spcBef>
          <a:spcPct val="20000"/>
        </a:spcBef>
        <a:buFont typeface="Arial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79359" indent="-453600" algn="l" defTabSz="725759" rtl="0" eaLnBrk="1" latinLnBrk="0" hangingPunct="1">
        <a:spcBef>
          <a:spcPct val="20000"/>
        </a:spcBef>
        <a:buFont typeface="Arial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4398" indent="-362880" algn="l" defTabSz="725759" rtl="0" eaLnBrk="1" latinLnBrk="0" hangingPunct="1">
        <a:spcBef>
          <a:spcPct val="20000"/>
        </a:spcBef>
        <a:buFont typeface="Arial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0157" indent="-362880" algn="l" defTabSz="725759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917" indent="-362880" algn="l" defTabSz="725759" rtl="0" eaLnBrk="1" latinLnBrk="0" hangingPunct="1">
        <a:spcBef>
          <a:spcPct val="20000"/>
        </a:spcBef>
        <a:buFont typeface="Arial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1676" indent="-362880" algn="l" defTabSz="7257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17435" indent="-362880" algn="l" defTabSz="7257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3195" indent="-362880" algn="l" defTabSz="7257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68954" indent="-362880" algn="l" defTabSz="7257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5759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1519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7278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3037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28796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4556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0315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06074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80" y="366184"/>
            <a:ext cx="14631829" cy="1524000"/>
          </a:xfrm>
          <a:prstGeom prst="rect">
            <a:avLst/>
          </a:prstGeom>
        </p:spPr>
        <p:txBody>
          <a:bodyPr vert="horz" lIns="145152" tIns="72576" rIns="145152" bIns="7257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80" y="2133601"/>
            <a:ext cx="14631829" cy="6034617"/>
          </a:xfrm>
          <a:prstGeom prst="rect">
            <a:avLst/>
          </a:prstGeom>
        </p:spPr>
        <p:txBody>
          <a:bodyPr vert="horz" lIns="145152" tIns="72576" rIns="145152" bIns="7257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2880" y="8475134"/>
            <a:ext cx="3793437" cy="486833"/>
          </a:xfrm>
          <a:prstGeom prst="rect">
            <a:avLst/>
          </a:prstGeom>
        </p:spPr>
        <p:txBody>
          <a:bodyPr vert="horz" lIns="145152" tIns="72576" rIns="145152" bIns="7257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591D5-6DC6-2148-8547-688B827BE8A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2/7/20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54676" y="8475134"/>
            <a:ext cx="5148236" cy="486833"/>
          </a:xfrm>
          <a:prstGeom prst="rect">
            <a:avLst/>
          </a:prstGeom>
        </p:spPr>
        <p:txBody>
          <a:bodyPr vert="horz" lIns="145152" tIns="72576" rIns="145152" bIns="7257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1272" y="8475134"/>
            <a:ext cx="3793437" cy="486833"/>
          </a:xfrm>
          <a:prstGeom prst="rect">
            <a:avLst/>
          </a:prstGeom>
        </p:spPr>
        <p:txBody>
          <a:bodyPr vert="horz" lIns="145152" tIns="72576" rIns="145152" bIns="7257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CB200-6A05-3F48-99C9-5606FB4B0CC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902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  <p:txStyles>
    <p:titleStyle>
      <a:lvl1pPr algn="ctr" defTabSz="725759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319" indent="-544319" algn="l" defTabSz="725759" rtl="0" eaLnBrk="1" latinLnBrk="0" hangingPunct="1">
        <a:spcBef>
          <a:spcPct val="20000"/>
        </a:spcBef>
        <a:buFont typeface="Arial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79359" indent="-453600" algn="l" defTabSz="725759" rtl="0" eaLnBrk="1" latinLnBrk="0" hangingPunct="1">
        <a:spcBef>
          <a:spcPct val="20000"/>
        </a:spcBef>
        <a:buFont typeface="Arial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4398" indent="-362880" algn="l" defTabSz="725759" rtl="0" eaLnBrk="1" latinLnBrk="0" hangingPunct="1">
        <a:spcBef>
          <a:spcPct val="20000"/>
        </a:spcBef>
        <a:buFont typeface="Arial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0157" indent="-362880" algn="l" defTabSz="725759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917" indent="-362880" algn="l" defTabSz="725759" rtl="0" eaLnBrk="1" latinLnBrk="0" hangingPunct="1">
        <a:spcBef>
          <a:spcPct val="20000"/>
        </a:spcBef>
        <a:buFont typeface="Arial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1676" indent="-362880" algn="l" defTabSz="7257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17435" indent="-362880" algn="l" defTabSz="7257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3195" indent="-362880" algn="l" defTabSz="7257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68954" indent="-362880" algn="l" defTabSz="7257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5759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1519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7278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3037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28796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4556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0315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06074" algn="l" defTabSz="72575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gi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gi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4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gi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8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3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0.gi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1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0A447A1-5E8B-4242-9EE9-111E3008A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6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bileAppGraphic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1" r="132" b="6383"/>
          <a:stretch/>
        </p:blipFill>
        <p:spPr>
          <a:xfrm>
            <a:off x="-1" y="1"/>
            <a:ext cx="16257589" cy="9143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831272"/>
            <a:ext cx="16257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cap="all" dirty="0">
                <a:solidFill>
                  <a:schemeClr val="bg1"/>
                </a:solidFill>
                <a:latin typeface="Verdana"/>
                <a:cs typeface="Verdana"/>
              </a:rPr>
              <a:t>GET the </a:t>
            </a:r>
            <a:r>
              <a:rPr lang="en-US" sz="4000" b="1" cap="all" dirty="0" err="1">
                <a:solidFill>
                  <a:schemeClr val="bg1"/>
                </a:solidFill>
                <a:latin typeface="Verdana"/>
                <a:cs typeface="Verdana"/>
              </a:rPr>
              <a:t>reliv</a:t>
            </a:r>
            <a:r>
              <a:rPr lang="en-US" sz="4000" b="1" cap="all" dirty="0">
                <a:solidFill>
                  <a:schemeClr val="bg1"/>
                </a:solidFill>
                <a:latin typeface="Verdana"/>
                <a:cs typeface="Verdana"/>
              </a:rPr>
              <a:t> mobile app!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916392" y="1716246"/>
            <a:ext cx="12352650" cy="0"/>
          </a:xfrm>
          <a:prstGeom prst="line">
            <a:avLst/>
          </a:prstGeom>
          <a:ln>
            <a:solidFill>
              <a:srgbClr val="00A4E4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1947422"/>
            <a:ext cx="1625758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/>
                <a:cs typeface="Verdana"/>
              </a:rPr>
              <a:t>Track, manage and grow your business even on the go.</a:t>
            </a:r>
          </a:p>
        </p:txBody>
      </p:sp>
    </p:spTree>
    <p:extLst>
      <p:ext uri="{BB962C8B-B14F-4D97-AF65-F5344CB8AC3E}">
        <p14:creationId xmlns:p14="http://schemas.microsoft.com/office/powerpoint/2010/main" val="232456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8D3D173-FCBF-5F46-8310-F179BFAD1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34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+=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6833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52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8D3D173-FCBF-5F46-8310-F179BFAD1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s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4984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2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idsN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91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8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t3Quote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4984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6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518944" y="6082731"/>
            <a:ext cx="45042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Verdana"/>
                <a:cs typeface="Verdana"/>
              </a:rPr>
              <a:t>Listen at </a:t>
            </a:r>
            <a:r>
              <a:rPr lang="en-US" sz="3200" b="1" dirty="0" err="1">
                <a:latin typeface="Verdana"/>
                <a:cs typeface="Verdana"/>
              </a:rPr>
              <a:t>reliv.com</a:t>
            </a:r>
            <a:r>
              <a:rPr lang="en-US" sz="3200" b="1" dirty="0">
                <a:latin typeface="Verdana"/>
                <a:cs typeface="Verdana"/>
              </a:rPr>
              <a:t>/podcast or in iTunes</a:t>
            </a:r>
          </a:p>
        </p:txBody>
      </p:sp>
    </p:spTree>
    <p:extLst>
      <p:ext uri="{BB962C8B-B14F-4D97-AF65-F5344CB8AC3E}">
        <p14:creationId xmlns:p14="http://schemas.microsoft.com/office/powerpoint/2010/main" val="398953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strubitorQuot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4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SQuot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8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8D3D173-FCBF-5F46-8310-F179BFAD1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7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9"/>
            <a:ext cx="16256000" cy="913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36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logrisNumb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4984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9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8D3D173-FCBF-5F46-8310-F179BFAD1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7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" y="0"/>
            <a:ext cx="16255555" cy="91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4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76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" y="0"/>
            <a:ext cx="162511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9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ote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91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5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91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5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9"/>
            <a:ext cx="16256000" cy="913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7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8D3D173-FCBF-5F46-8310-F179BFAD1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35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088A8D8-0BF6-164F-9B36-392783D21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6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livChalkbo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3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F09E872-C36F-FA43-806E-752286DD6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57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step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91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24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Arthaffect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7588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924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" t="12792" r="-111" b="8185"/>
          <a:stretch/>
        </p:blipFill>
        <p:spPr>
          <a:xfrm>
            <a:off x="0" y="-1"/>
            <a:ext cx="16490904" cy="9144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10120" y="438951"/>
            <a:ext cx="815886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dirty="0">
                <a:latin typeface="Verdana"/>
                <a:cs typeface="Verdana"/>
              </a:rPr>
              <a:t>you to </a:t>
            </a:r>
            <a:r>
              <a:rPr lang="en-US" sz="6600" b="1" dirty="0">
                <a:latin typeface="Verdana"/>
                <a:cs typeface="Verdana"/>
              </a:rPr>
              <a:t>super you!</a:t>
            </a:r>
          </a:p>
          <a:p>
            <a:pPr algn="r"/>
            <a:endParaRPr lang="en-US" dirty="0">
              <a:solidFill>
                <a:srgbClr val="00A4E4"/>
              </a:solidFill>
              <a:latin typeface="Verdana"/>
              <a:cs typeface="Verdana"/>
            </a:endParaRPr>
          </a:p>
          <a:p>
            <a:pPr algn="r"/>
            <a:r>
              <a:rPr lang="en-US" sz="3400" dirty="0">
                <a:solidFill>
                  <a:schemeClr val="bg1"/>
                </a:solidFill>
                <a:latin typeface="Verdana"/>
                <a:cs typeface="Verdana"/>
              </a:rPr>
              <a:t>Power Up with the </a:t>
            </a:r>
          </a:p>
          <a:p>
            <a:pPr algn="r"/>
            <a:r>
              <a:rPr lang="en-US" sz="3400" b="1" dirty="0" err="1">
                <a:solidFill>
                  <a:schemeClr val="bg1"/>
                </a:solidFill>
                <a:latin typeface="Verdana"/>
                <a:cs typeface="Verdana"/>
              </a:rPr>
              <a:t>LunaRich</a:t>
            </a:r>
            <a:r>
              <a:rPr lang="en-US" sz="3400" b="1" baseline="30000" dirty="0">
                <a:solidFill>
                  <a:schemeClr val="bg1"/>
                </a:solidFill>
                <a:latin typeface="Verdana"/>
                <a:cs typeface="Verdana"/>
              </a:rPr>
              <a:t>®</a:t>
            </a:r>
            <a:r>
              <a:rPr lang="en-US" sz="3400" b="1" dirty="0">
                <a:solidFill>
                  <a:schemeClr val="bg1"/>
                </a:solidFill>
                <a:latin typeface="Verdana"/>
                <a:cs typeface="Verdana"/>
              </a:rPr>
              <a:t> Super Pack!</a:t>
            </a:r>
          </a:p>
        </p:txBody>
      </p:sp>
    </p:spTree>
    <p:extLst>
      <p:ext uri="{BB962C8B-B14F-4D97-AF65-F5344CB8AC3E}">
        <p14:creationId xmlns:p14="http://schemas.microsoft.com/office/powerpoint/2010/main" val="319998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bi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91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0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yanQuo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91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86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t3Quotes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4984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7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ySentia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91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8D3D173-FCBF-5F46-8310-F179BFAD1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83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inConvers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oVant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91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6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SQuot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7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RXSlides2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0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strubitorQuotes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32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lucAffec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91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9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cisionToo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1B069CC-F9E1-884F-9860-1341A5C645EC}"/>
              </a:ext>
            </a:extLst>
          </p:cNvPr>
          <p:cNvSpPr txBox="1"/>
          <p:nvPr/>
        </p:nvSpPr>
        <p:spPr>
          <a:xfrm>
            <a:off x="10937631" y="8335108"/>
            <a:ext cx="5318369" cy="5386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Myriad Pro" panose="020B0503030403020204" pitchFamily="34" charset="0"/>
              </a:rPr>
              <a:t>reliv.com</a:t>
            </a:r>
            <a:r>
              <a:rPr lang="en-US" b="1" dirty="0">
                <a:latin typeface="Myriad Pro" panose="020B0503030403020204" pitchFamily="34" charset="0"/>
              </a:rPr>
              <a:t>/p/decision-tool</a:t>
            </a:r>
          </a:p>
        </p:txBody>
      </p:sp>
    </p:spTree>
    <p:extLst>
      <p:ext uri="{BB962C8B-B14F-4D97-AF65-F5344CB8AC3E}">
        <p14:creationId xmlns:p14="http://schemas.microsoft.com/office/powerpoint/2010/main" val="211244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 Quotes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7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rethesto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6833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5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8D3D173-FCBF-5F46-8310-F179BFAD1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4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nectAtConferen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91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9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t3Quot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4984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06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RXSlides2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0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8D3D173-FCBF-5F46-8310-F179BFAD1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41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3" y="0"/>
            <a:ext cx="16239201" cy="914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2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RXSlides3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2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ass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91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6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8D3D173-FCBF-5F46-8310-F179BFAD1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2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3" y="0"/>
            <a:ext cx="16239201" cy="914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83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33"/>
            <a:ext cx="16256000" cy="912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5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vers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91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3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kingMoney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9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"/>
            <a:ext cx="16254373" cy="914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6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SQuot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3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2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irs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6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" y="3569"/>
            <a:ext cx="16245338" cy="913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7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3" descr="Cardiosential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7588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508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RXSlides3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4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3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strubitorQuotes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4984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09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45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"/>
            <a:ext cx="16254984" cy="914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9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gSl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91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17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eedForw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91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7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" y="0"/>
            <a:ext cx="16255555" cy="91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97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bresto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91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6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SQuot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7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88801EC-60A1-C34B-AECD-5241AEB42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"/>
            <a:ext cx="16257588" cy="91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7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renTestimoni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91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2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lizabethLTestimoni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91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0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LCst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7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DFBEDE6-FEE4-5144-AFEC-AC6B50BB2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8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nd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91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:fade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Reliv Colors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B1B0"/>
      </a:accent1>
      <a:accent2>
        <a:srgbClr val="00A4E4"/>
      </a:accent2>
      <a:accent3>
        <a:srgbClr val="FFFFFF"/>
      </a:accent3>
      <a:accent4>
        <a:srgbClr val="F14723"/>
      </a:accent4>
      <a:accent5>
        <a:srgbClr val="F8971D"/>
      </a:accent5>
      <a:accent6>
        <a:srgbClr val="7BB931"/>
      </a:accent6>
      <a:hlink>
        <a:srgbClr val="00B1B0"/>
      </a:hlink>
      <a:folHlink>
        <a:srgbClr val="00A4E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Reliv Colors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B1B0"/>
      </a:accent1>
      <a:accent2>
        <a:srgbClr val="00A4E4"/>
      </a:accent2>
      <a:accent3>
        <a:srgbClr val="FFFFFF"/>
      </a:accent3>
      <a:accent4>
        <a:srgbClr val="F14723"/>
      </a:accent4>
      <a:accent5>
        <a:srgbClr val="F8971D"/>
      </a:accent5>
      <a:accent6>
        <a:srgbClr val="7BB931"/>
      </a:accent6>
      <a:hlink>
        <a:srgbClr val="00B1B0"/>
      </a:hlink>
      <a:folHlink>
        <a:srgbClr val="00A4E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14278</TotalTime>
  <Words>54</Words>
  <Application>Microsoft Macintosh PowerPoint</Application>
  <PresentationFormat>Custom</PresentationFormat>
  <Paragraphs>15</Paragraphs>
  <Slides>76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76</vt:i4>
      </vt:variant>
    </vt:vector>
  </HeadingPairs>
  <TitlesOfParts>
    <vt:vector size="78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Amie Schilson</dc:creator>
  <cp:lastModifiedBy>Lesli</cp:lastModifiedBy>
  <cp:revision>273</cp:revision>
  <cp:lastPrinted>2019-03-26T16:07:55Z</cp:lastPrinted>
  <dcterms:created xsi:type="dcterms:W3CDTF">2013-01-09T22:06:24Z</dcterms:created>
  <dcterms:modified xsi:type="dcterms:W3CDTF">2020-02-07T17:30:56Z</dcterms:modified>
</cp:coreProperties>
</file>